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1.xml" ContentType="application/vnd.openxmlformats-officedocument.presentationml.comment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5" r:id="rId1"/>
  </p:sldMasterIdLst>
  <p:notesMasterIdLst>
    <p:notesMasterId r:id="rId38"/>
  </p:notesMasterIdLst>
  <p:handoutMasterIdLst>
    <p:handoutMasterId r:id="rId39"/>
  </p:handoutMasterIdLst>
  <p:sldIdLst>
    <p:sldId id="388" r:id="rId2"/>
    <p:sldId id="339" r:id="rId3"/>
    <p:sldId id="602" r:id="rId4"/>
    <p:sldId id="603" r:id="rId5"/>
    <p:sldId id="613" r:id="rId6"/>
    <p:sldId id="614" r:id="rId7"/>
    <p:sldId id="647" r:id="rId8"/>
    <p:sldId id="615" r:id="rId9"/>
    <p:sldId id="616" r:id="rId10"/>
    <p:sldId id="622" r:id="rId11"/>
    <p:sldId id="618" r:id="rId12"/>
    <p:sldId id="651" r:id="rId13"/>
    <p:sldId id="619" r:id="rId14"/>
    <p:sldId id="648" r:id="rId15"/>
    <p:sldId id="639" r:id="rId16"/>
    <p:sldId id="620" r:id="rId17"/>
    <p:sldId id="628" r:id="rId18"/>
    <p:sldId id="627" r:id="rId19"/>
    <p:sldId id="630" r:id="rId20"/>
    <p:sldId id="629" r:id="rId21"/>
    <p:sldId id="634" r:id="rId22"/>
    <p:sldId id="632" r:id="rId23"/>
    <p:sldId id="626" r:id="rId24"/>
    <p:sldId id="633" r:id="rId25"/>
    <p:sldId id="635" r:id="rId26"/>
    <p:sldId id="636" r:id="rId27"/>
    <p:sldId id="637" r:id="rId28"/>
    <p:sldId id="638" r:id="rId29"/>
    <p:sldId id="650" r:id="rId30"/>
    <p:sldId id="642" r:id="rId31"/>
    <p:sldId id="643" r:id="rId32"/>
    <p:sldId id="645" r:id="rId33"/>
    <p:sldId id="609" r:id="rId34"/>
    <p:sldId id="612" r:id="rId35"/>
    <p:sldId id="649" r:id="rId36"/>
    <p:sldId id="269" r:id="rId37"/>
  </p:sldIdLst>
  <p:sldSz cx="12192000" cy="6858000"/>
  <p:notesSz cx="6794500" cy="9921875"/>
  <p:defaultTextStyle>
    <a:defPPr>
      <a:defRPr lang="en-GB"/>
    </a:defPPr>
    <a:lvl1pPr algn="l" rtl="0" fontAlgn="base">
      <a:spcBef>
        <a:spcPct val="0"/>
      </a:spcBef>
      <a:spcAft>
        <a:spcPct val="0"/>
      </a:spcAft>
      <a:defRPr sz="1000" kern="1200">
        <a:solidFill>
          <a:schemeClr val="tx1"/>
        </a:solidFill>
        <a:latin typeface="Segoe UI" charset="0"/>
        <a:ea typeface="+mn-ea"/>
        <a:cs typeface="+mn-cs"/>
      </a:defRPr>
    </a:lvl1pPr>
    <a:lvl2pPr marL="457200" algn="l" rtl="0" fontAlgn="base">
      <a:spcBef>
        <a:spcPct val="0"/>
      </a:spcBef>
      <a:spcAft>
        <a:spcPct val="0"/>
      </a:spcAft>
      <a:defRPr sz="1000" kern="1200">
        <a:solidFill>
          <a:schemeClr val="tx1"/>
        </a:solidFill>
        <a:latin typeface="Segoe UI" charset="0"/>
        <a:ea typeface="+mn-ea"/>
        <a:cs typeface="+mn-cs"/>
      </a:defRPr>
    </a:lvl2pPr>
    <a:lvl3pPr marL="914400" algn="l" rtl="0" fontAlgn="base">
      <a:spcBef>
        <a:spcPct val="0"/>
      </a:spcBef>
      <a:spcAft>
        <a:spcPct val="0"/>
      </a:spcAft>
      <a:defRPr sz="1000" kern="1200">
        <a:solidFill>
          <a:schemeClr val="tx1"/>
        </a:solidFill>
        <a:latin typeface="Segoe UI" charset="0"/>
        <a:ea typeface="+mn-ea"/>
        <a:cs typeface="+mn-cs"/>
      </a:defRPr>
    </a:lvl3pPr>
    <a:lvl4pPr marL="1371600" algn="l" rtl="0" fontAlgn="base">
      <a:spcBef>
        <a:spcPct val="0"/>
      </a:spcBef>
      <a:spcAft>
        <a:spcPct val="0"/>
      </a:spcAft>
      <a:defRPr sz="1000" kern="1200">
        <a:solidFill>
          <a:schemeClr val="tx1"/>
        </a:solidFill>
        <a:latin typeface="Segoe UI" charset="0"/>
        <a:ea typeface="+mn-ea"/>
        <a:cs typeface="+mn-cs"/>
      </a:defRPr>
    </a:lvl4pPr>
    <a:lvl5pPr marL="1828800" algn="l" rtl="0" fontAlgn="base">
      <a:spcBef>
        <a:spcPct val="0"/>
      </a:spcBef>
      <a:spcAft>
        <a:spcPct val="0"/>
      </a:spcAft>
      <a:defRPr sz="1000" kern="1200">
        <a:solidFill>
          <a:schemeClr val="tx1"/>
        </a:solidFill>
        <a:latin typeface="Segoe UI" charset="0"/>
        <a:ea typeface="+mn-ea"/>
        <a:cs typeface="+mn-cs"/>
      </a:defRPr>
    </a:lvl5pPr>
    <a:lvl6pPr marL="2286000" algn="l" defTabSz="914400" rtl="0" eaLnBrk="1" latinLnBrk="0" hangingPunct="1">
      <a:defRPr sz="1000" kern="1200">
        <a:solidFill>
          <a:schemeClr val="tx1"/>
        </a:solidFill>
        <a:latin typeface="Segoe UI" charset="0"/>
        <a:ea typeface="+mn-ea"/>
        <a:cs typeface="+mn-cs"/>
      </a:defRPr>
    </a:lvl6pPr>
    <a:lvl7pPr marL="2743200" algn="l" defTabSz="914400" rtl="0" eaLnBrk="1" latinLnBrk="0" hangingPunct="1">
      <a:defRPr sz="1000" kern="1200">
        <a:solidFill>
          <a:schemeClr val="tx1"/>
        </a:solidFill>
        <a:latin typeface="Segoe UI" charset="0"/>
        <a:ea typeface="+mn-ea"/>
        <a:cs typeface="+mn-cs"/>
      </a:defRPr>
    </a:lvl7pPr>
    <a:lvl8pPr marL="3200400" algn="l" defTabSz="914400" rtl="0" eaLnBrk="1" latinLnBrk="0" hangingPunct="1">
      <a:defRPr sz="1000" kern="1200">
        <a:solidFill>
          <a:schemeClr val="tx1"/>
        </a:solidFill>
        <a:latin typeface="Segoe UI" charset="0"/>
        <a:ea typeface="+mn-ea"/>
        <a:cs typeface="+mn-cs"/>
      </a:defRPr>
    </a:lvl8pPr>
    <a:lvl9pPr marL="3657600" algn="l" defTabSz="914400" rtl="0" eaLnBrk="1" latinLnBrk="0" hangingPunct="1">
      <a:defRPr sz="1000" kern="1200">
        <a:solidFill>
          <a:schemeClr val="tx1"/>
        </a:solidFill>
        <a:latin typeface="Segoe UI" charset="0"/>
        <a:ea typeface="+mn-ea"/>
        <a:cs typeface="+mn-cs"/>
      </a:defRPr>
    </a:lvl9pPr>
  </p:defaultTextStyle>
  <p:extLst>
    <p:ext uri="{521415D9-36F7-43E2-AB2F-B90AF26B5E84}">
      <p14:sectionLst xmlns:p14="http://schemas.microsoft.com/office/powerpoint/2010/main">
        <p14:section name="Intro" id="{69A28250-FB5D-4D9A-ABE6-AB7416B241BE}">
          <p14:sldIdLst>
            <p14:sldId id="388"/>
            <p14:sldId id="339"/>
            <p14:sldId id="602"/>
          </p14:sldIdLst>
        </p14:section>
        <p14:section name="What is SpringBoot" id="{C1BF0F0E-4AD9-46FA-882F-38E42F2A600B}">
          <p14:sldIdLst>
            <p14:sldId id="603"/>
            <p14:sldId id="613"/>
            <p14:sldId id="614"/>
            <p14:sldId id="647"/>
            <p14:sldId id="615"/>
            <p14:sldId id="616"/>
            <p14:sldId id="622"/>
            <p14:sldId id="618"/>
            <p14:sldId id="651"/>
            <p14:sldId id="619"/>
            <p14:sldId id="648"/>
            <p14:sldId id="639"/>
            <p14:sldId id="620"/>
          </p14:sldIdLst>
        </p14:section>
        <p14:section name="REST" id="{149CC75A-E177-4D95-8FB1-4BA609D761DA}">
          <p14:sldIdLst>
            <p14:sldId id="628"/>
            <p14:sldId id="627"/>
            <p14:sldId id="630"/>
            <p14:sldId id="629"/>
            <p14:sldId id="634"/>
            <p14:sldId id="632"/>
            <p14:sldId id="626"/>
          </p14:sldIdLst>
        </p14:section>
        <p14:section name="Service" id="{F7F3274F-E5EC-47E6-9E53-5F21549F1100}">
          <p14:sldIdLst>
            <p14:sldId id="633"/>
            <p14:sldId id="635"/>
          </p14:sldIdLst>
        </p14:section>
        <p14:section name="Persistence" id="{9CD5AC74-6C24-48F5-90D4-A67BE506379C}">
          <p14:sldIdLst>
            <p14:sldId id="636"/>
            <p14:sldId id="637"/>
            <p14:sldId id="638"/>
            <p14:sldId id="650"/>
            <p14:sldId id="642"/>
            <p14:sldId id="643"/>
            <p14:sldId id="645"/>
            <p14:sldId id="609"/>
          </p14:sldIdLst>
        </p14:section>
        <p14:section name="Closing" id="{98E8091B-3872-47A9-9845-9F620E2499D8}">
          <p14:sldIdLst>
            <p14:sldId id="612"/>
            <p14:sldId id="649"/>
            <p14:sldId id="26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5">
          <p15:clr>
            <a:srgbClr val="A4A3A4"/>
          </p15:clr>
        </p15:guide>
        <p15:guide id="2" pos="214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36" clrIdx="0">
    <p:extLst>
      <p:ext uri="{19B8F6BF-5375-455C-9EA6-DF929625EA0E}">
        <p15:presenceInfo xmlns:p15="http://schemas.microsoft.com/office/powerpoint/2012/main" userId="Admi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5AAB"/>
    <a:srgbClr val="00519C"/>
    <a:srgbClr val="B9CDE5"/>
    <a:srgbClr val="555454"/>
    <a:srgbClr val="004F9F"/>
    <a:srgbClr val="0070C0"/>
    <a:srgbClr val="0070AB"/>
    <a:srgbClr val="FF70C0"/>
    <a:srgbClr val="DFFF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3A5B94-9C4C-496F-B9D0-45EBB4C1F30A}" v="194" dt="2019-03-18T20:43:56.029"/>
  </p1510:revLst>
</p1510:revInfo>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36" autoAdjust="0"/>
    <p:restoredTop sz="62776" autoAdjust="0"/>
  </p:normalViewPr>
  <p:slideViewPr>
    <p:cSldViewPr snapToGrid="0">
      <p:cViewPr varScale="1">
        <p:scale>
          <a:sx n="55" d="100"/>
          <a:sy n="55" d="100"/>
        </p:scale>
        <p:origin x="1320" y="34"/>
      </p:cViewPr>
      <p:guideLst>
        <p:guide orient="horz" pos="2160"/>
        <p:guide pos="3840"/>
      </p:guideLst>
    </p:cSldViewPr>
  </p:slideViewPr>
  <p:outlineViewPr>
    <p:cViewPr>
      <p:scale>
        <a:sx n="33" d="100"/>
        <a:sy n="33" d="100"/>
      </p:scale>
      <p:origin x="0" y="-4296"/>
    </p:cViewPr>
  </p:outlineViewPr>
  <p:notesTextViewPr>
    <p:cViewPr>
      <p:scale>
        <a:sx n="3" d="2"/>
        <a:sy n="3" d="2"/>
      </p:scale>
      <p:origin x="0" y="0"/>
    </p:cViewPr>
  </p:notesTextViewPr>
  <p:sorterViewPr>
    <p:cViewPr>
      <p:scale>
        <a:sx n="66" d="100"/>
        <a:sy n="66" d="100"/>
      </p:scale>
      <p:origin x="0" y="-1020"/>
    </p:cViewPr>
  </p:sorterViewPr>
  <p:notesViewPr>
    <p:cSldViewPr snapToGrid="0">
      <p:cViewPr varScale="1">
        <p:scale>
          <a:sx n="80" d="100"/>
          <a:sy n="80" d="100"/>
        </p:scale>
        <p:origin x="4014" y="96"/>
      </p:cViewPr>
      <p:guideLst>
        <p:guide orient="horz" pos="3125"/>
        <p:guide pos="214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47"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48"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 Ledwold" userId="4756ab7f6c6a7103" providerId="LiveId" clId="{ED63A442-DC16-4765-A367-A7F5670C0806}"/>
    <pc:docChg chg="undo custSel addSld delSld modSld sldOrd modSection">
      <pc:chgData name="M Ledwold" userId="4756ab7f6c6a7103" providerId="LiveId" clId="{ED63A442-DC16-4765-A367-A7F5670C0806}" dt="2019-03-13T16:43:22.503" v="5258" actId="14100"/>
      <pc:docMkLst>
        <pc:docMk/>
      </pc:docMkLst>
      <pc:sldChg chg="modSp ord">
        <pc:chgData name="M Ledwold" userId="4756ab7f6c6a7103" providerId="LiveId" clId="{ED63A442-DC16-4765-A367-A7F5670C0806}" dt="2019-03-12T19:51:25.303" v="20"/>
        <pc:sldMkLst>
          <pc:docMk/>
          <pc:sldMk cId="2672604101" sldId="609"/>
        </pc:sldMkLst>
        <pc:picChg chg="mod ord">
          <ac:chgData name="M Ledwold" userId="4756ab7f6c6a7103" providerId="LiveId" clId="{ED63A442-DC16-4765-A367-A7F5670C0806}" dt="2019-03-12T19:50:46.694" v="19" actId="167"/>
          <ac:picMkLst>
            <pc:docMk/>
            <pc:sldMk cId="2672604101" sldId="609"/>
            <ac:picMk id="12" creationId="{C6653041-472D-4775-BE6A-0439D92D93CD}"/>
          </ac:picMkLst>
        </pc:picChg>
      </pc:sldChg>
      <pc:sldChg chg="modSp">
        <pc:chgData name="M Ledwold" userId="4756ab7f6c6a7103" providerId="LiveId" clId="{ED63A442-DC16-4765-A367-A7F5670C0806}" dt="2019-03-13T13:48:52.613" v="3233" actId="1076"/>
        <pc:sldMkLst>
          <pc:docMk/>
          <pc:sldMk cId="560183204" sldId="619"/>
        </pc:sldMkLst>
        <pc:picChg chg="mod modCrop">
          <ac:chgData name="M Ledwold" userId="4756ab7f6c6a7103" providerId="LiveId" clId="{ED63A442-DC16-4765-A367-A7F5670C0806}" dt="2019-03-13T13:48:52.613" v="3233" actId="1076"/>
          <ac:picMkLst>
            <pc:docMk/>
            <pc:sldMk cId="560183204" sldId="619"/>
            <ac:picMk id="5" creationId="{FA2DB855-11B9-4073-ADA4-2036BC0BFCAD}"/>
          </ac:picMkLst>
        </pc:picChg>
      </pc:sldChg>
      <pc:sldChg chg="addSp delSp modSp add">
        <pc:chgData name="M Ledwold" userId="4756ab7f6c6a7103" providerId="LiveId" clId="{ED63A442-DC16-4765-A367-A7F5670C0806}" dt="2019-03-13T09:21:36.054" v="536"/>
        <pc:sldMkLst>
          <pc:docMk/>
          <pc:sldMk cId="4207794562" sldId="624"/>
        </pc:sldMkLst>
        <pc:spChg chg="del mod">
          <ac:chgData name="M Ledwold" userId="4756ab7f6c6a7103" providerId="LiveId" clId="{ED63A442-DC16-4765-A367-A7F5670C0806}" dt="2019-03-12T19:55:30.822" v="124" actId="478"/>
          <ac:spMkLst>
            <pc:docMk/>
            <pc:sldMk cId="4207794562" sldId="624"/>
            <ac:spMk id="2" creationId="{3DA517EE-BE87-4AF1-AB5C-61AFD75566C5}"/>
          </ac:spMkLst>
        </pc:spChg>
        <pc:spChg chg="mod">
          <ac:chgData name="M Ledwold" userId="4756ab7f6c6a7103" providerId="LiveId" clId="{ED63A442-DC16-4765-A367-A7F5670C0806}" dt="2019-03-12T19:52:25.962" v="116" actId="20577"/>
          <ac:spMkLst>
            <pc:docMk/>
            <pc:sldMk cId="4207794562" sldId="624"/>
            <ac:spMk id="3" creationId="{E23EC155-8189-4483-BA7D-DFE12CAAA828}"/>
          </ac:spMkLst>
        </pc:spChg>
        <pc:spChg chg="add mod">
          <ac:chgData name="M Ledwold" userId="4756ab7f6c6a7103" providerId="LiveId" clId="{ED63A442-DC16-4765-A367-A7F5670C0806}" dt="2019-03-12T20:02:49.711" v="518" actId="1076"/>
          <ac:spMkLst>
            <pc:docMk/>
            <pc:sldMk cId="4207794562" sldId="624"/>
            <ac:spMk id="8" creationId="{241955F7-3DBC-4DCC-A569-69B6499A988B}"/>
          </ac:spMkLst>
        </pc:spChg>
        <pc:spChg chg="add del mod">
          <ac:chgData name="M Ledwold" userId="4756ab7f6c6a7103" providerId="LiveId" clId="{ED63A442-DC16-4765-A367-A7F5670C0806}" dt="2019-03-12T19:56:08.558" v="129" actId="478"/>
          <ac:spMkLst>
            <pc:docMk/>
            <pc:sldMk cId="4207794562" sldId="624"/>
            <ac:spMk id="9" creationId="{8A33E1B5-0965-4A65-AEEA-D2B8515E4AAF}"/>
          </ac:spMkLst>
        </pc:spChg>
        <pc:spChg chg="add mod">
          <ac:chgData name="M Ledwold" userId="4756ab7f6c6a7103" providerId="LiveId" clId="{ED63A442-DC16-4765-A367-A7F5670C0806}" dt="2019-03-12T20:03:52.321" v="522" actId="1076"/>
          <ac:spMkLst>
            <pc:docMk/>
            <pc:sldMk cId="4207794562" sldId="624"/>
            <ac:spMk id="10" creationId="{9440B990-8BBF-4566-9348-1758A98DF2C6}"/>
          </ac:spMkLst>
        </pc:spChg>
        <pc:spChg chg="add mod">
          <ac:chgData name="M Ledwold" userId="4756ab7f6c6a7103" providerId="LiveId" clId="{ED63A442-DC16-4765-A367-A7F5670C0806}" dt="2019-03-12T19:58:24.282" v="367" actId="20577"/>
          <ac:spMkLst>
            <pc:docMk/>
            <pc:sldMk cId="4207794562" sldId="624"/>
            <ac:spMk id="11" creationId="{BF8798DF-9191-4FFD-BB77-47EEC0E6CE28}"/>
          </ac:spMkLst>
        </pc:spChg>
        <pc:spChg chg="add mod">
          <ac:chgData name="M Ledwold" userId="4756ab7f6c6a7103" providerId="LiveId" clId="{ED63A442-DC16-4765-A367-A7F5670C0806}" dt="2019-03-12T19:58:38.027" v="395" actId="20577"/>
          <ac:spMkLst>
            <pc:docMk/>
            <pc:sldMk cId="4207794562" sldId="624"/>
            <ac:spMk id="12" creationId="{F14F922E-73B7-4522-9455-7F749D54D47E}"/>
          </ac:spMkLst>
        </pc:spChg>
        <pc:spChg chg="add del mod">
          <ac:chgData name="M Ledwold" userId="4756ab7f6c6a7103" providerId="LiveId" clId="{ED63A442-DC16-4765-A367-A7F5670C0806}" dt="2019-03-12T20:00:53.203" v="481" actId="478"/>
          <ac:spMkLst>
            <pc:docMk/>
            <pc:sldMk cId="4207794562" sldId="624"/>
            <ac:spMk id="13" creationId="{E4889B64-C7A2-4609-91F1-A8DA6D7A2427}"/>
          </ac:spMkLst>
        </pc:spChg>
        <pc:spChg chg="add mod">
          <ac:chgData name="M Ledwold" userId="4756ab7f6c6a7103" providerId="LiveId" clId="{ED63A442-DC16-4765-A367-A7F5670C0806}" dt="2019-03-12T20:02:57.974" v="519" actId="1076"/>
          <ac:spMkLst>
            <pc:docMk/>
            <pc:sldMk cId="4207794562" sldId="624"/>
            <ac:spMk id="14" creationId="{D5F3F902-5F47-40EE-BC0C-C5C8EAF3BE49}"/>
          </ac:spMkLst>
        </pc:spChg>
        <pc:spChg chg="add mod">
          <ac:chgData name="M Ledwold" userId="4756ab7f6c6a7103" providerId="LiveId" clId="{ED63A442-DC16-4765-A367-A7F5670C0806}" dt="2019-03-12T20:03:14.692" v="521" actId="1076"/>
          <ac:spMkLst>
            <pc:docMk/>
            <pc:sldMk cId="4207794562" sldId="624"/>
            <ac:spMk id="15" creationId="{E8063DED-C0D4-49CE-A3E6-945C75BEB794}"/>
          </ac:spMkLst>
        </pc:spChg>
        <pc:spChg chg="add mod">
          <ac:chgData name="M Ledwold" userId="4756ab7f6c6a7103" providerId="LiveId" clId="{ED63A442-DC16-4765-A367-A7F5670C0806}" dt="2019-03-12T20:03:09.036" v="520" actId="1076"/>
          <ac:spMkLst>
            <pc:docMk/>
            <pc:sldMk cId="4207794562" sldId="624"/>
            <ac:spMk id="16" creationId="{EA51A916-D352-4E32-93DB-398CE9DBFB9C}"/>
          </ac:spMkLst>
        </pc:spChg>
        <pc:spChg chg="add del mod">
          <ac:chgData name="M Ledwold" userId="4756ab7f6c6a7103" providerId="LiveId" clId="{ED63A442-DC16-4765-A367-A7F5670C0806}" dt="2019-03-13T09:21:36.054" v="536"/>
          <ac:spMkLst>
            <pc:docMk/>
            <pc:sldMk cId="4207794562" sldId="624"/>
            <ac:spMk id="22" creationId="{A88C96C0-091F-4A86-A995-4AAAF4D835FD}"/>
          </ac:spMkLst>
        </pc:spChg>
        <pc:spChg chg="add del mod">
          <ac:chgData name="M Ledwold" userId="4756ab7f6c6a7103" providerId="LiveId" clId="{ED63A442-DC16-4765-A367-A7F5670C0806}" dt="2019-03-13T09:21:36.054" v="536"/>
          <ac:spMkLst>
            <pc:docMk/>
            <pc:sldMk cId="4207794562" sldId="624"/>
            <ac:spMk id="23" creationId="{B2E0D1AA-4267-4390-996A-E65518ED122D}"/>
          </ac:spMkLst>
        </pc:spChg>
        <pc:picChg chg="add mod">
          <ac:chgData name="M Ledwold" userId="4756ab7f6c6a7103" providerId="LiveId" clId="{ED63A442-DC16-4765-A367-A7F5670C0806}" dt="2019-03-12T19:55:39.450" v="126" actId="1076"/>
          <ac:picMkLst>
            <pc:docMk/>
            <pc:sldMk cId="4207794562" sldId="624"/>
            <ac:picMk id="5" creationId="{05EAE146-4BFF-4B8E-9AD6-AB55DBEAF9BE}"/>
          </ac:picMkLst>
        </pc:picChg>
        <pc:picChg chg="add mod">
          <ac:chgData name="M Ledwold" userId="4756ab7f6c6a7103" providerId="LiveId" clId="{ED63A442-DC16-4765-A367-A7F5670C0806}" dt="2019-03-12T19:55:36.047" v="125" actId="1076"/>
          <ac:picMkLst>
            <pc:docMk/>
            <pc:sldMk cId="4207794562" sldId="624"/>
            <ac:picMk id="7" creationId="{A8FC2226-4D74-4D22-82E9-C51484D7EE04}"/>
          </ac:picMkLst>
        </pc:picChg>
        <pc:picChg chg="add mod">
          <ac:chgData name="M Ledwold" userId="4756ab7f6c6a7103" providerId="LiveId" clId="{ED63A442-DC16-4765-A367-A7F5670C0806}" dt="2019-03-12T20:04:46.606" v="524" actId="1076"/>
          <ac:picMkLst>
            <pc:docMk/>
            <pc:sldMk cId="4207794562" sldId="624"/>
            <ac:picMk id="18" creationId="{B05F7279-B97B-4FA3-AE46-AABAB2CC5FF8}"/>
          </ac:picMkLst>
        </pc:picChg>
        <pc:picChg chg="add mod">
          <ac:chgData name="M Ledwold" userId="4756ab7f6c6a7103" providerId="LiveId" clId="{ED63A442-DC16-4765-A367-A7F5670C0806}" dt="2019-03-12T20:05:58.954" v="534" actId="1076"/>
          <ac:picMkLst>
            <pc:docMk/>
            <pc:sldMk cId="4207794562" sldId="624"/>
            <ac:picMk id="19" creationId="{1179A425-A2CB-4C9D-A5E0-9D132FE9DA50}"/>
          </ac:picMkLst>
        </pc:picChg>
        <pc:picChg chg="add mod">
          <ac:chgData name="M Ledwold" userId="4756ab7f6c6a7103" providerId="LiveId" clId="{ED63A442-DC16-4765-A367-A7F5670C0806}" dt="2019-03-12T20:05:15.736" v="529" actId="1076"/>
          <ac:picMkLst>
            <pc:docMk/>
            <pc:sldMk cId="4207794562" sldId="624"/>
            <ac:picMk id="20" creationId="{0A531E4B-28D6-4E83-B152-EBD26608C308}"/>
          </ac:picMkLst>
        </pc:picChg>
        <pc:picChg chg="add mod">
          <ac:chgData name="M Ledwold" userId="4756ab7f6c6a7103" providerId="LiveId" clId="{ED63A442-DC16-4765-A367-A7F5670C0806}" dt="2019-03-12T20:05:25.617" v="532" actId="688"/>
          <ac:picMkLst>
            <pc:docMk/>
            <pc:sldMk cId="4207794562" sldId="624"/>
            <ac:picMk id="21" creationId="{B9D3A592-3901-4778-9DBC-8B58E7AAC062}"/>
          </ac:picMkLst>
        </pc:picChg>
      </pc:sldChg>
      <pc:sldChg chg="modSp add modNotesTx">
        <pc:chgData name="M Ledwold" userId="4756ab7f6c6a7103" providerId="LiveId" clId="{ED63A442-DC16-4765-A367-A7F5670C0806}" dt="2019-03-13T14:31:13.079" v="4992" actId="20577"/>
        <pc:sldMkLst>
          <pc:docMk/>
          <pc:sldMk cId="3594943543" sldId="626"/>
        </pc:sldMkLst>
        <pc:spChg chg="mod">
          <ac:chgData name="M Ledwold" userId="4756ab7f6c6a7103" providerId="LiveId" clId="{ED63A442-DC16-4765-A367-A7F5670C0806}" dt="2019-03-13T13:27:18.662" v="2968" actId="20577"/>
          <ac:spMkLst>
            <pc:docMk/>
            <pc:sldMk cId="3594943543" sldId="626"/>
            <ac:spMk id="2" creationId="{19867DC0-8524-421D-A5AE-8E909B603789}"/>
          </ac:spMkLst>
        </pc:spChg>
        <pc:spChg chg="mod">
          <ac:chgData name="M Ledwold" userId="4756ab7f6c6a7103" providerId="LiveId" clId="{ED63A442-DC16-4765-A367-A7F5670C0806}" dt="2019-03-13T14:31:13.079" v="4992" actId="20577"/>
          <ac:spMkLst>
            <pc:docMk/>
            <pc:sldMk cId="3594943543" sldId="626"/>
            <ac:spMk id="3" creationId="{191848E8-B9A5-4929-9C58-E77065F9F2A5}"/>
          </ac:spMkLst>
        </pc:spChg>
        <pc:spChg chg="mod">
          <ac:chgData name="M Ledwold" userId="4756ab7f6c6a7103" providerId="LiveId" clId="{ED63A442-DC16-4765-A367-A7F5670C0806}" dt="2019-03-13T13:24:08.261" v="2953" actId="27636"/>
          <ac:spMkLst>
            <pc:docMk/>
            <pc:sldMk cId="3594943543" sldId="626"/>
            <ac:spMk id="4" creationId="{FF967FC4-A363-4D15-93BD-07EFF67F2FF2}"/>
          </ac:spMkLst>
        </pc:spChg>
      </pc:sldChg>
      <pc:sldChg chg="delSp modSp add ord">
        <pc:chgData name="M Ledwold" userId="4756ab7f6c6a7103" providerId="LiveId" clId="{ED63A442-DC16-4765-A367-A7F5670C0806}" dt="2019-03-13T12:49:05.064" v="1349"/>
        <pc:sldMkLst>
          <pc:docMk/>
          <pc:sldMk cId="4221900817" sldId="627"/>
        </pc:sldMkLst>
        <pc:spChg chg="del">
          <ac:chgData name="M Ledwold" userId="4756ab7f6c6a7103" providerId="LiveId" clId="{ED63A442-DC16-4765-A367-A7F5670C0806}" dt="2019-03-13T12:44:41.518" v="1134" actId="478"/>
          <ac:spMkLst>
            <pc:docMk/>
            <pc:sldMk cId="4221900817" sldId="627"/>
            <ac:spMk id="2" creationId="{079F1983-0C36-4041-AE83-3565D155F912}"/>
          </ac:spMkLst>
        </pc:spChg>
        <pc:spChg chg="mod">
          <ac:chgData name="M Ledwold" userId="4756ab7f6c6a7103" providerId="LiveId" clId="{ED63A442-DC16-4765-A367-A7F5670C0806}" dt="2019-03-13T12:48:26.463" v="1348" actId="20577"/>
          <ac:spMkLst>
            <pc:docMk/>
            <pc:sldMk cId="4221900817" sldId="627"/>
            <ac:spMk id="3" creationId="{86F0FAA5-01D7-4FC8-8689-D3FCC40DFCAA}"/>
          </ac:spMkLst>
        </pc:spChg>
        <pc:spChg chg="mod">
          <ac:chgData name="M Ledwold" userId="4756ab7f6c6a7103" providerId="LiveId" clId="{ED63A442-DC16-4765-A367-A7F5670C0806}" dt="2019-03-13T12:44:04.433" v="1133" actId="27636"/>
          <ac:spMkLst>
            <pc:docMk/>
            <pc:sldMk cId="4221900817" sldId="627"/>
            <ac:spMk id="4" creationId="{AE1ACFD8-CBC0-441A-BB06-40FE9CC57583}"/>
          </ac:spMkLst>
        </pc:spChg>
      </pc:sldChg>
      <pc:sldChg chg="addSp delSp modSp add">
        <pc:chgData name="M Ledwold" userId="4756ab7f6c6a7103" providerId="LiveId" clId="{ED63A442-DC16-4765-A367-A7F5670C0806}" dt="2019-03-13T12:33:36.863" v="1103" actId="20577"/>
        <pc:sldMkLst>
          <pc:docMk/>
          <pc:sldMk cId="1506258021" sldId="628"/>
        </pc:sldMkLst>
        <pc:spChg chg="del">
          <ac:chgData name="M Ledwold" userId="4756ab7f6c6a7103" providerId="LiveId" clId="{ED63A442-DC16-4765-A367-A7F5670C0806}" dt="2019-03-13T12:16:21.509" v="625"/>
          <ac:spMkLst>
            <pc:docMk/>
            <pc:sldMk cId="1506258021" sldId="628"/>
            <ac:spMk id="2" creationId="{DC30BA3E-F8B1-4DAB-8884-595A4A9BDC08}"/>
          </ac:spMkLst>
        </pc:spChg>
        <pc:spChg chg="mod">
          <ac:chgData name="M Ledwold" userId="4756ab7f6c6a7103" providerId="LiveId" clId="{ED63A442-DC16-4765-A367-A7F5670C0806}" dt="2019-03-13T12:16:12.942" v="624" actId="20577"/>
          <ac:spMkLst>
            <pc:docMk/>
            <pc:sldMk cId="1506258021" sldId="628"/>
            <ac:spMk id="3" creationId="{0D6FF3FE-4759-463A-8BE0-BD7AE2CDE35A}"/>
          </ac:spMkLst>
        </pc:spChg>
        <pc:spChg chg="add del mod">
          <ac:chgData name="M Ledwold" userId="4756ab7f6c6a7103" providerId="LiveId" clId="{ED63A442-DC16-4765-A367-A7F5670C0806}" dt="2019-03-13T12:16:27.238" v="626"/>
          <ac:spMkLst>
            <pc:docMk/>
            <pc:sldMk cId="1506258021" sldId="628"/>
            <ac:spMk id="4" creationId="{1D392BFC-9FF0-430B-AF8C-CF2074EDAE75}"/>
          </ac:spMkLst>
        </pc:spChg>
        <pc:spChg chg="add del mod">
          <ac:chgData name="M Ledwold" userId="4756ab7f6c6a7103" providerId="LiveId" clId="{ED63A442-DC16-4765-A367-A7F5670C0806}" dt="2019-03-13T12:16:27.238" v="626"/>
          <ac:spMkLst>
            <pc:docMk/>
            <pc:sldMk cId="1506258021" sldId="628"/>
            <ac:spMk id="5" creationId="{1FCCE0CF-85C2-4D8B-ABF9-A18756DBF8A3}"/>
          </ac:spMkLst>
        </pc:spChg>
        <pc:spChg chg="add del mod">
          <ac:chgData name="M Ledwold" userId="4756ab7f6c6a7103" providerId="LiveId" clId="{ED63A442-DC16-4765-A367-A7F5670C0806}" dt="2019-03-13T12:16:33.659" v="627"/>
          <ac:spMkLst>
            <pc:docMk/>
            <pc:sldMk cId="1506258021" sldId="628"/>
            <ac:spMk id="6" creationId="{DC11708C-C67B-43A6-9DDA-C54A800A419A}"/>
          </ac:spMkLst>
        </pc:spChg>
        <pc:spChg chg="add del mod">
          <ac:chgData name="M Ledwold" userId="4756ab7f6c6a7103" providerId="LiveId" clId="{ED63A442-DC16-4765-A367-A7F5670C0806}" dt="2019-03-13T12:16:33.659" v="627"/>
          <ac:spMkLst>
            <pc:docMk/>
            <pc:sldMk cId="1506258021" sldId="628"/>
            <ac:spMk id="7" creationId="{F54B6170-7C87-426A-BC05-7749FC3BAB08}"/>
          </ac:spMkLst>
        </pc:spChg>
        <pc:spChg chg="add del mod">
          <ac:chgData name="M Ledwold" userId="4756ab7f6c6a7103" providerId="LiveId" clId="{ED63A442-DC16-4765-A367-A7F5670C0806}" dt="2019-03-13T12:16:51.973" v="628"/>
          <ac:spMkLst>
            <pc:docMk/>
            <pc:sldMk cId="1506258021" sldId="628"/>
            <ac:spMk id="8" creationId="{6C363D74-0456-46FE-B341-508669A20FEA}"/>
          </ac:spMkLst>
        </pc:spChg>
        <pc:spChg chg="add del mod">
          <ac:chgData name="M Ledwold" userId="4756ab7f6c6a7103" providerId="LiveId" clId="{ED63A442-DC16-4765-A367-A7F5670C0806}" dt="2019-03-13T12:16:51.973" v="628"/>
          <ac:spMkLst>
            <pc:docMk/>
            <pc:sldMk cId="1506258021" sldId="628"/>
            <ac:spMk id="9" creationId="{E37A401B-F66B-4FEE-AD52-2DF2C1F3EE4D}"/>
          </ac:spMkLst>
        </pc:spChg>
        <pc:spChg chg="add del mod">
          <ac:chgData name="M Ledwold" userId="4756ab7f6c6a7103" providerId="LiveId" clId="{ED63A442-DC16-4765-A367-A7F5670C0806}" dt="2019-03-13T12:31:12.562" v="972"/>
          <ac:spMkLst>
            <pc:docMk/>
            <pc:sldMk cId="1506258021" sldId="628"/>
            <ac:spMk id="10" creationId="{C93077B5-C8B6-4F96-A459-A28AF0BD7933}"/>
          </ac:spMkLst>
        </pc:spChg>
        <pc:spChg chg="add mod">
          <ac:chgData name="M Ledwold" userId="4756ab7f6c6a7103" providerId="LiveId" clId="{ED63A442-DC16-4765-A367-A7F5670C0806}" dt="2019-03-13T12:33:36.863" v="1103" actId="20577"/>
          <ac:spMkLst>
            <pc:docMk/>
            <pc:sldMk cId="1506258021" sldId="628"/>
            <ac:spMk id="11" creationId="{214E6786-377D-4F25-B42C-88F79481600C}"/>
          </ac:spMkLst>
        </pc:spChg>
        <pc:picChg chg="add mod modCrop">
          <ac:chgData name="M Ledwold" userId="4756ab7f6c6a7103" providerId="LiveId" clId="{ED63A442-DC16-4765-A367-A7F5670C0806}" dt="2019-03-13T12:31:58.838" v="980" actId="732"/>
          <ac:picMkLst>
            <pc:docMk/>
            <pc:sldMk cId="1506258021" sldId="628"/>
            <ac:picMk id="13" creationId="{A605A022-A881-4AFB-9549-F6030330407D}"/>
          </ac:picMkLst>
        </pc:picChg>
      </pc:sldChg>
      <pc:sldChg chg="addSp delSp modSp add del">
        <pc:chgData name="M Ledwold" userId="4756ab7f6c6a7103" providerId="LiveId" clId="{ED63A442-DC16-4765-A367-A7F5670C0806}" dt="2019-03-13T13:19:26.415" v="2811" actId="20577"/>
        <pc:sldMkLst>
          <pc:docMk/>
          <pc:sldMk cId="1147353646" sldId="629"/>
        </pc:sldMkLst>
        <pc:spChg chg="del">
          <ac:chgData name="M Ledwold" userId="4756ab7f6c6a7103" providerId="LiveId" clId="{ED63A442-DC16-4765-A367-A7F5670C0806}" dt="2019-03-13T12:39:16.039" v="1125" actId="478"/>
          <ac:spMkLst>
            <pc:docMk/>
            <pc:sldMk cId="1147353646" sldId="629"/>
            <ac:spMk id="2" creationId="{8B616C9B-334A-4685-AD91-BEA28E43B5C8}"/>
          </ac:spMkLst>
        </pc:spChg>
        <pc:spChg chg="mod">
          <ac:chgData name="M Ledwold" userId="4756ab7f6c6a7103" providerId="LiveId" clId="{ED63A442-DC16-4765-A367-A7F5670C0806}" dt="2019-03-13T13:10:55.105" v="2422" actId="20577"/>
          <ac:spMkLst>
            <pc:docMk/>
            <pc:sldMk cId="1147353646" sldId="629"/>
            <ac:spMk id="3" creationId="{E2FF8DC8-E15C-4948-910E-D4FC52D98D6D}"/>
          </ac:spMkLst>
        </pc:spChg>
        <pc:spChg chg="mod">
          <ac:chgData name="M Ledwold" userId="4756ab7f6c6a7103" providerId="LiveId" clId="{ED63A442-DC16-4765-A367-A7F5670C0806}" dt="2019-03-13T13:19:26.415" v="2811" actId="20577"/>
          <ac:spMkLst>
            <pc:docMk/>
            <pc:sldMk cId="1147353646" sldId="629"/>
            <ac:spMk id="4" creationId="{C52909D7-F628-4B9F-9EF9-3843871C40DD}"/>
          </ac:spMkLst>
        </pc:spChg>
        <pc:picChg chg="add del mod modCrop">
          <ac:chgData name="M Ledwold" userId="4756ab7f6c6a7103" providerId="LiveId" clId="{ED63A442-DC16-4765-A367-A7F5670C0806}" dt="2019-03-13T12:37:04.891" v="1117" actId="478"/>
          <ac:picMkLst>
            <pc:docMk/>
            <pc:sldMk cId="1147353646" sldId="629"/>
            <ac:picMk id="5" creationId="{EC7FA6F6-B84C-41FC-9DE9-B9CC15CC36DD}"/>
          </ac:picMkLst>
        </pc:picChg>
        <pc:picChg chg="add mod modCrop">
          <ac:chgData name="M Ledwold" userId="4756ab7f6c6a7103" providerId="LiveId" clId="{ED63A442-DC16-4765-A367-A7F5670C0806}" dt="2019-03-13T13:05:22.550" v="2038" actId="1035"/>
          <ac:picMkLst>
            <pc:docMk/>
            <pc:sldMk cId="1147353646" sldId="629"/>
            <ac:picMk id="6" creationId="{D408BD2F-C7C2-482C-AE10-93E8E79FE488}"/>
          </ac:picMkLst>
        </pc:picChg>
      </pc:sldChg>
      <pc:sldChg chg="addSp delSp modSp add">
        <pc:chgData name="M Ledwold" userId="4756ab7f6c6a7103" providerId="LiveId" clId="{ED63A442-DC16-4765-A367-A7F5670C0806}" dt="2019-03-13T13:01:59.166" v="1988" actId="20577"/>
        <pc:sldMkLst>
          <pc:docMk/>
          <pc:sldMk cId="3337772986" sldId="630"/>
        </pc:sldMkLst>
        <pc:spChg chg="del">
          <ac:chgData name="M Ledwold" userId="4756ab7f6c6a7103" providerId="LiveId" clId="{ED63A442-DC16-4765-A367-A7F5670C0806}" dt="2019-03-13T12:53:57.166" v="1617" actId="478"/>
          <ac:spMkLst>
            <pc:docMk/>
            <pc:sldMk cId="3337772986" sldId="630"/>
            <ac:spMk id="2" creationId="{7F55AD95-549F-4BA8-B1CE-C81BF68608E0}"/>
          </ac:spMkLst>
        </pc:spChg>
        <pc:spChg chg="mod">
          <ac:chgData name="M Ledwold" userId="4756ab7f6c6a7103" providerId="LiveId" clId="{ED63A442-DC16-4765-A367-A7F5670C0806}" dt="2019-03-13T13:01:44.920" v="1978" actId="20577"/>
          <ac:spMkLst>
            <pc:docMk/>
            <pc:sldMk cId="3337772986" sldId="630"/>
            <ac:spMk id="3" creationId="{CB45120E-06D5-46B4-93C1-84F20F9517D5}"/>
          </ac:spMkLst>
        </pc:spChg>
        <pc:spChg chg="mod">
          <ac:chgData name="M Ledwold" userId="4756ab7f6c6a7103" providerId="LiveId" clId="{ED63A442-DC16-4765-A367-A7F5670C0806}" dt="2019-03-13T13:01:59.166" v="1988" actId="20577"/>
          <ac:spMkLst>
            <pc:docMk/>
            <pc:sldMk cId="3337772986" sldId="630"/>
            <ac:spMk id="4" creationId="{57C4834B-E8CD-4B53-9D5F-DCB3BF1391FC}"/>
          </ac:spMkLst>
        </pc:spChg>
        <pc:picChg chg="add mod modCrop">
          <ac:chgData name="M Ledwold" userId="4756ab7f6c6a7103" providerId="LiveId" clId="{ED63A442-DC16-4765-A367-A7F5670C0806}" dt="2019-03-13T12:53:47.509" v="1616" actId="14100"/>
          <ac:picMkLst>
            <pc:docMk/>
            <pc:sldMk cId="3337772986" sldId="630"/>
            <ac:picMk id="5" creationId="{01DE40DE-6705-431E-8F5D-D60AABC8A8FB}"/>
          </ac:picMkLst>
        </pc:picChg>
      </pc:sldChg>
      <pc:sldChg chg="addSp delSp modSp add">
        <pc:chgData name="M Ledwold" userId="4756ab7f6c6a7103" providerId="LiveId" clId="{ED63A442-DC16-4765-A367-A7F5670C0806}" dt="2019-03-13T13:46:23.792" v="3171" actId="20577"/>
        <pc:sldMkLst>
          <pc:docMk/>
          <pc:sldMk cId="1795554123" sldId="632"/>
        </pc:sldMkLst>
        <pc:spChg chg="del">
          <ac:chgData name="M Ledwold" userId="4756ab7f6c6a7103" providerId="LiveId" clId="{ED63A442-DC16-4765-A367-A7F5670C0806}" dt="2019-03-13T13:13:10.783" v="2433" actId="478"/>
          <ac:spMkLst>
            <pc:docMk/>
            <pc:sldMk cId="1795554123" sldId="632"/>
            <ac:spMk id="2" creationId="{B82A651B-8E03-4A6D-B9B8-85E38C346950}"/>
          </ac:spMkLst>
        </pc:spChg>
        <pc:spChg chg="mod">
          <ac:chgData name="M Ledwold" userId="4756ab7f6c6a7103" providerId="LiveId" clId="{ED63A442-DC16-4765-A367-A7F5670C0806}" dt="2019-03-13T13:46:23.792" v="3171" actId="20577"/>
          <ac:spMkLst>
            <pc:docMk/>
            <pc:sldMk cId="1795554123" sldId="632"/>
            <ac:spMk id="3" creationId="{0D3D5B2C-6FC9-44BB-9E55-64D7AD341A1F}"/>
          </ac:spMkLst>
        </pc:spChg>
        <pc:spChg chg="mod">
          <ac:chgData name="M Ledwold" userId="4756ab7f6c6a7103" providerId="LiveId" clId="{ED63A442-DC16-4765-A367-A7F5670C0806}" dt="2019-03-13T13:39:11.118" v="2993" actId="20577"/>
          <ac:spMkLst>
            <pc:docMk/>
            <pc:sldMk cId="1795554123" sldId="632"/>
            <ac:spMk id="4" creationId="{8CBC567C-F838-4F50-84C7-6B5A7BEB2B9B}"/>
          </ac:spMkLst>
        </pc:spChg>
        <pc:picChg chg="add mod modCrop">
          <ac:chgData name="M Ledwold" userId="4756ab7f6c6a7103" providerId="LiveId" clId="{ED63A442-DC16-4765-A367-A7F5670C0806}" dt="2019-03-13T13:42:28.398" v="3013" actId="1076"/>
          <ac:picMkLst>
            <pc:docMk/>
            <pc:sldMk cId="1795554123" sldId="632"/>
            <ac:picMk id="5" creationId="{9FB61EC9-FDEC-405A-8984-E93D8360BAA0}"/>
          </ac:picMkLst>
        </pc:picChg>
      </pc:sldChg>
      <pc:sldChg chg="addSp delSp modSp add modNotesTx">
        <pc:chgData name="M Ledwold" userId="4756ab7f6c6a7103" providerId="LiveId" clId="{ED63A442-DC16-4765-A367-A7F5670C0806}" dt="2019-03-13T14:13:02.594" v="4292" actId="20577"/>
        <pc:sldMkLst>
          <pc:docMk/>
          <pc:sldMk cId="1058981397" sldId="633"/>
        </pc:sldMkLst>
        <pc:spChg chg="del">
          <ac:chgData name="M Ledwold" userId="4756ab7f6c6a7103" providerId="LiveId" clId="{ED63A442-DC16-4765-A367-A7F5670C0806}" dt="2019-03-13T13:57:16.528" v="3243" actId="478"/>
          <ac:spMkLst>
            <pc:docMk/>
            <pc:sldMk cId="1058981397" sldId="633"/>
            <ac:spMk id="2" creationId="{F0D557B6-C3A1-4D20-91A8-8749ECF91EFA}"/>
          </ac:spMkLst>
        </pc:spChg>
        <pc:spChg chg="mod">
          <ac:chgData name="M Ledwold" userId="4756ab7f6c6a7103" providerId="LiveId" clId="{ED63A442-DC16-4765-A367-A7F5670C0806}" dt="2019-03-13T14:07:22.617" v="3766" actId="5793"/>
          <ac:spMkLst>
            <pc:docMk/>
            <pc:sldMk cId="1058981397" sldId="633"/>
            <ac:spMk id="3" creationId="{4BEDD18F-5A67-4DE8-A20B-E008B20AB269}"/>
          </ac:spMkLst>
        </pc:spChg>
        <pc:spChg chg="mod">
          <ac:chgData name="M Ledwold" userId="4756ab7f6c6a7103" providerId="LiveId" clId="{ED63A442-DC16-4765-A367-A7F5670C0806}" dt="2019-03-13T14:01:32.894" v="3648" actId="20577"/>
          <ac:spMkLst>
            <pc:docMk/>
            <pc:sldMk cId="1058981397" sldId="633"/>
            <ac:spMk id="4" creationId="{26377489-AA54-4345-92A5-7E691B0DFE10}"/>
          </ac:spMkLst>
        </pc:spChg>
        <pc:picChg chg="add mod modCrop">
          <ac:chgData name="M Ledwold" userId="4756ab7f6c6a7103" providerId="LiveId" clId="{ED63A442-DC16-4765-A367-A7F5670C0806}" dt="2019-03-13T13:57:34.543" v="3246" actId="732"/>
          <ac:picMkLst>
            <pc:docMk/>
            <pc:sldMk cId="1058981397" sldId="633"/>
            <ac:picMk id="5" creationId="{BDCEE368-CEE6-4486-B144-6929217431AB}"/>
          </ac:picMkLst>
        </pc:picChg>
      </pc:sldChg>
      <pc:sldChg chg="addSp delSp modSp add ord">
        <pc:chgData name="M Ledwold" userId="4756ab7f6c6a7103" providerId="LiveId" clId="{ED63A442-DC16-4765-A367-A7F5670C0806}" dt="2019-03-13T13:47:23.335" v="3220" actId="20577"/>
        <pc:sldMkLst>
          <pc:docMk/>
          <pc:sldMk cId="719702561" sldId="634"/>
        </pc:sldMkLst>
        <pc:spChg chg="del">
          <ac:chgData name="M Ledwold" userId="4756ab7f6c6a7103" providerId="LiveId" clId="{ED63A442-DC16-4765-A367-A7F5670C0806}" dt="2019-03-13T13:40:14.601" v="3000" actId="478"/>
          <ac:spMkLst>
            <pc:docMk/>
            <pc:sldMk cId="719702561" sldId="634"/>
            <ac:spMk id="2" creationId="{D4AA14FD-7729-4A6A-A211-571952C41F80}"/>
          </ac:spMkLst>
        </pc:spChg>
        <pc:spChg chg="mod">
          <ac:chgData name="M Ledwold" userId="4756ab7f6c6a7103" providerId="LiveId" clId="{ED63A442-DC16-4765-A367-A7F5670C0806}" dt="2019-03-13T13:47:12.173" v="3206" actId="20577"/>
          <ac:spMkLst>
            <pc:docMk/>
            <pc:sldMk cId="719702561" sldId="634"/>
            <ac:spMk id="3" creationId="{EA3C6E25-F606-45F5-8DCC-13EF51FAA247}"/>
          </ac:spMkLst>
        </pc:spChg>
        <pc:spChg chg="mod">
          <ac:chgData name="M Ledwold" userId="4756ab7f6c6a7103" providerId="LiveId" clId="{ED63A442-DC16-4765-A367-A7F5670C0806}" dt="2019-03-13T13:47:23.335" v="3220" actId="20577"/>
          <ac:spMkLst>
            <pc:docMk/>
            <pc:sldMk cId="719702561" sldId="634"/>
            <ac:spMk id="4" creationId="{77335B2F-F64F-484D-AC1A-66C59A664990}"/>
          </ac:spMkLst>
        </pc:spChg>
        <pc:picChg chg="add mod modCrop">
          <ac:chgData name="M Ledwold" userId="4756ab7f6c6a7103" providerId="LiveId" clId="{ED63A442-DC16-4765-A367-A7F5670C0806}" dt="2019-03-13T13:40:28.119" v="3001" actId="732"/>
          <ac:picMkLst>
            <pc:docMk/>
            <pc:sldMk cId="719702561" sldId="634"/>
            <ac:picMk id="5" creationId="{8E0B836E-8A5C-4D46-B966-A7C1A7C42EFF}"/>
          </ac:picMkLst>
        </pc:picChg>
      </pc:sldChg>
      <pc:sldChg chg="addSp delSp modSp add">
        <pc:chgData name="M Ledwold" userId="4756ab7f6c6a7103" providerId="LiveId" clId="{ED63A442-DC16-4765-A367-A7F5670C0806}" dt="2019-03-13T14:31:47.581" v="4995" actId="1076"/>
        <pc:sldMkLst>
          <pc:docMk/>
          <pc:sldMk cId="331267898" sldId="635"/>
        </pc:sldMkLst>
        <pc:spChg chg="mod">
          <ac:chgData name="M Ledwold" userId="4756ab7f6c6a7103" providerId="LiveId" clId="{ED63A442-DC16-4765-A367-A7F5670C0806}" dt="2019-03-13T14:31:47.581" v="4995" actId="1076"/>
          <ac:spMkLst>
            <pc:docMk/>
            <pc:sldMk cId="331267898" sldId="635"/>
            <ac:spMk id="2" creationId="{1FA0ED61-E7D7-4551-8A60-79833D19C8AD}"/>
          </ac:spMkLst>
        </pc:spChg>
        <pc:spChg chg="del">
          <ac:chgData name="M Ledwold" userId="4756ab7f6c6a7103" providerId="LiveId" clId="{ED63A442-DC16-4765-A367-A7F5670C0806}" dt="2019-03-13T14:15:43.137" v="4318" actId="478"/>
          <ac:spMkLst>
            <pc:docMk/>
            <pc:sldMk cId="331267898" sldId="635"/>
            <ac:spMk id="3" creationId="{EC2DB940-E964-4BCF-9DED-F86474C71FD9}"/>
          </ac:spMkLst>
        </pc:spChg>
        <pc:spChg chg="mod">
          <ac:chgData name="M Ledwold" userId="4756ab7f6c6a7103" providerId="LiveId" clId="{ED63A442-DC16-4765-A367-A7F5670C0806}" dt="2019-03-13T14:15:36.863" v="4317" actId="20577"/>
          <ac:spMkLst>
            <pc:docMk/>
            <pc:sldMk cId="331267898" sldId="635"/>
            <ac:spMk id="4" creationId="{D1BB2766-E2C8-4CE3-A21C-4CB39E8B93B9}"/>
          </ac:spMkLst>
        </pc:spChg>
        <pc:picChg chg="add del">
          <ac:chgData name="M Ledwold" userId="4756ab7f6c6a7103" providerId="LiveId" clId="{ED63A442-DC16-4765-A367-A7F5670C0806}" dt="2019-03-13T14:26:57.281" v="4935"/>
          <ac:picMkLst>
            <pc:docMk/>
            <pc:sldMk cId="331267898" sldId="635"/>
            <ac:picMk id="5" creationId="{496C6401-F497-4219-9B66-C27B480E735B}"/>
          </ac:picMkLst>
        </pc:picChg>
        <pc:picChg chg="add del">
          <ac:chgData name="M Ledwold" userId="4756ab7f6c6a7103" providerId="LiveId" clId="{ED63A442-DC16-4765-A367-A7F5670C0806}" dt="2019-03-13T14:27:03.183" v="4937"/>
          <ac:picMkLst>
            <pc:docMk/>
            <pc:sldMk cId="331267898" sldId="635"/>
            <ac:picMk id="6" creationId="{CAF40308-C909-489B-B980-3EE4CCFE2005}"/>
          </ac:picMkLst>
        </pc:picChg>
      </pc:sldChg>
      <pc:sldChg chg="addSp delSp modSp add">
        <pc:chgData name="M Ledwold" userId="4756ab7f6c6a7103" providerId="LiveId" clId="{ED63A442-DC16-4765-A367-A7F5670C0806}" dt="2019-03-13T15:52:02.200" v="5234" actId="20577"/>
        <pc:sldMkLst>
          <pc:docMk/>
          <pc:sldMk cId="2579710719" sldId="636"/>
        </pc:sldMkLst>
        <pc:spChg chg="del">
          <ac:chgData name="M Ledwold" userId="4756ab7f6c6a7103" providerId="LiveId" clId="{ED63A442-DC16-4765-A367-A7F5670C0806}" dt="2019-03-13T15:42:19.600" v="5004" actId="478"/>
          <ac:spMkLst>
            <pc:docMk/>
            <pc:sldMk cId="2579710719" sldId="636"/>
            <ac:spMk id="2" creationId="{9481362C-20AA-403B-B4FC-CAAEFB0AB464}"/>
          </ac:spMkLst>
        </pc:spChg>
        <pc:spChg chg="mod">
          <ac:chgData name="M Ledwold" userId="4756ab7f6c6a7103" providerId="LiveId" clId="{ED63A442-DC16-4765-A367-A7F5670C0806}" dt="2019-03-13T15:52:02.200" v="5234" actId="20577"/>
          <ac:spMkLst>
            <pc:docMk/>
            <pc:sldMk cId="2579710719" sldId="636"/>
            <ac:spMk id="3" creationId="{FC72539B-E7F5-49A1-8D53-AAAA02DC44E1}"/>
          </ac:spMkLst>
        </pc:spChg>
        <pc:spChg chg="mod">
          <ac:chgData name="M Ledwold" userId="4756ab7f6c6a7103" providerId="LiveId" clId="{ED63A442-DC16-4765-A367-A7F5670C0806}" dt="2019-03-13T15:43:15.375" v="5022" actId="20577"/>
          <ac:spMkLst>
            <pc:docMk/>
            <pc:sldMk cId="2579710719" sldId="636"/>
            <ac:spMk id="4" creationId="{C67DF7B0-37DC-42B4-A5BC-C32BD6D9623E}"/>
          </ac:spMkLst>
        </pc:spChg>
        <pc:picChg chg="add mod modCrop">
          <ac:chgData name="M Ledwold" userId="4756ab7f6c6a7103" providerId="LiveId" clId="{ED63A442-DC16-4765-A367-A7F5670C0806}" dt="2019-03-13T15:42:37.287" v="5006" actId="732"/>
          <ac:picMkLst>
            <pc:docMk/>
            <pc:sldMk cId="2579710719" sldId="636"/>
            <ac:picMk id="5" creationId="{E32D646A-C148-410E-89DE-038785B74EF8}"/>
          </ac:picMkLst>
        </pc:picChg>
      </pc:sldChg>
      <pc:sldChg chg="addSp delSp modSp add">
        <pc:chgData name="M Ledwold" userId="4756ab7f6c6a7103" providerId="LiveId" clId="{ED63A442-DC16-4765-A367-A7F5670C0806}" dt="2019-03-13T16:43:22.503" v="5258" actId="14100"/>
        <pc:sldMkLst>
          <pc:docMk/>
          <pc:sldMk cId="1838533700" sldId="637"/>
        </pc:sldMkLst>
        <pc:spChg chg="mod">
          <ac:chgData name="M Ledwold" userId="4756ab7f6c6a7103" providerId="LiveId" clId="{ED63A442-DC16-4765-A367-A7F5670C0806}" dt="2019-03-13T16:43:22.503" v="5258" actId="14100"/>
          <ac:spMkLst>
            <pc:docMk/>
            <pc:sldMk cId="1838533700" sldId="637"/>
            <ac:spMk id="2" creationId="{94CF47ED-78B3-4C0E-A633-6185E24A4E7F}"/>
          </ac:spMkLst>
        </pc:spChg>
        <pc:picChg chg="add del mod modCrop">
          <ac:chgData name="M Ledwold" userId="4756ab7f6c6a7103" providerId="LiveId" clId="{ED63A442-DC16-4765-A367-A7F5670C0806}" dt="2019-03-13T16:30:15.866" v="5243" actId="478"/>
          <ac:picMkLst>
            <pc:docMk/>
            <pc:sldMk cId="1838533700" sldId="637"/>
            <ac:picMk id="5" creationId="{B8C50ED6-9794-4298-9C21-06146273020A}"/>
          </ac:picMkLst>
        </pc:picChg>
        <pc:picChg chg="add mod modCrop">
          <ac:chgData name="M Ledwold" userId="4756ab7f6c6a7103" providerId="LiveId" clId="{ED63A442-DC16-4765-A367-A7F5670C0806}" dt="2019-03-13T16:43:07.624" v="5257" actId="1076"/>
          <ac:picMkLst>
            <pc:docMk/>
            <pc:sldMk cId="1838533700" sldId="637"/>
            <ac:picMk id="6" creationId="{1560CE75-1F7D-4616-8B51-B9173AA8B0B4}"/>
          </ac:picMkLst>
        </pc:picChg>
      </pc:sldChg>
    </pc:docChg>
  </pc:docChgLst>
  <pc:docChgLst>
    <pc:chgData name="M Ledwold" userId="4756ab7f6c6a7103" providerId="LiveId" clId="{253A5B94-9C4C-496F-B9D0-45EBB4C1F30A}"/>
    <pc:docChg chg="undo custSel addSld delSld modSld modSection">
      <pc:chgData name="M Ledwold" userId="4756ab7f6c6a7103" providerId="LiveId" clId="{253A5B94-9C4C-496F-B9D0-45EBB4C1F30A}" dt="2019-03-18T20:44:09.010" v="9638" actId="1076"/>
      <pc:docMkLst>
        <pc:docMk/>
      </pc:docMkLst>
      <pc:sldChg chg="modSp">
        <pc:chgData name="M Ledwold" userId="4756ab7f6c6a7103" providerId="LiveId" clId="{253A5B94-9C4C-496F-B9D0-45EBB4C1F30A}" dt="2019-03-18T19:53:11.717" v="9043" actId="20577"/>
        <pc:sldMkLst>
          <pc:docMk/>
          <pc:sldMk cId="1690604878" sldId="388"/>
        </pc:sldMkLst>
        <pc:spChg chg="mod">
          <ac:chgData name="M Ledwold" userId="4756ab7f6c6a7103" providerId="LiveId" clId="{253A5B94-9C4C-496F-B9D0-45EBB4C1F30A}" dt="2019-03-18T19:53:11.717" v="9043" actId="20577"/>
          <ac:spMkLst>
            <pc:docMk/>
            <pc:sldMk cId="1690604878" sldId="388"/>
            <ac:spMk id="3" creationId="{2F303E11-6CE9-4331-BF52-CB1310D79A05}"/>
          </ac:spMkLst>
        </pc:spChg>
      </pc:sldChg>
      <pc:sldChg chg="addSp modSp">
        <pc:chgData name="M Ledwold" userId="4756ab7f6c6a7103" providerId="LiveId" clId="{253A5B94-9C4C-496F-B9D0-45EBB4C1F30A}" dt="2019-03-18T20:24:38.467" v="9540" actId="1076"/>
        <pc:sldMkLst>
          <pc:docMk/>
          <pc:sldMk cId="3024801816" sldId="602"/>
        </pc:sldMkLst>
        <pc:spChg chg="mod">
          <ac:chgData name="M Ledwold" userId="4756ab7f6c6a7103" providerId="LiveId" clId="{253A5B94-9C4C-496F-B9D0-45EBB4C1F30A}" dt="2019-03-18T19:54:20.436" v="9059" actId="113"/>
          <ac:spMkLst>
            <pc:docMk/>
            <pc:sldMk cId="3024801816" sldId="602"/>
            <ac:spMk id="3" creationId="{F607EADF-6EB8-43F7-B9AF-2935142D9B17}"/>
          </ac:spMkLst>
        </pc:spChg>
        <pc:picChg chg="add mod">
          <ac:chgData name="M Ledwold" userId="4756ab7f6c6a7103" providerId="LiveId" clId="{253A5B94-9C4C-496F-B9D0-45EBB4C1F30A}" dt="2019-03-18T20:24:38.467" v="9540" actId="1076"/>
          <ac:picMkLst>
            <pc:docMk/>
            <pc:sldMk cId="3024801816" sldId="602"/>
            <ac:picMk id="5" creationId="{80DB4378-8772-45B1-868F-3D23F03362B3}"/>
          </ac:picMkLst>
        </pc:picChg>
      </pc:sldChg>
      <pc:sldChg chg="addSp delSp modSp">
        <pc:chgData name="M Ledwold" userId="4756ab7f6c6a7103" providerId="LiveId" clId="{253A5B94-9C4C-496F-B9D0-45EBB4C1F30A}" dt="2019-03-18T20:39:59.952" v="9611" actId="1076"/>
        <pc:sldMkLst>
          <pc:docMk/>
          <pc:sldMk cId="524020092" sldId="603"/>
        </pc:sldMkLst>
        <pc:spChg chg="mod">
          <ac:chgData name="M Ledwold" userId="4756ab7f6c6a7103" providerId="LiveId" clId="{253A5B94-9C4C-496F-B9D0-45EBB4C1F30A}" dt="2019-03-18T20:39:51.087" v="9606" actId="1076"/>
          <ac:spMkLst>
            <pc:docMk/>
            <pc:sldMk cId="524020092" sldId="603"/>
            <ac:spMk id="2" creationId="{3CEEC9C4-E1CB-4C6E-A5C9-8ACDCF79F0BB}"/>
          </ac:spMkLst>
        </pc:spChg>
        <pc:spChg chg="add del">
          <ac:chgData name="M Ledwold" userId="4756ab7f6c6a7103" providerId="LiveId" clId="{253A5B94-9C4C-496F-B9D0-45EBB4C1F30A}" dt="2019-03-18T20:39:01.530" v="9597"/>
          <ac:spMkLst>
            <pc:docMk/>
            <pc:sldMk cId="524020092" sldId="603"/>
            <ac:spMk id="6" creationId="{28B93A94-B53D-4767-B330-B1637256AE2B}"/>
          </ac:spMkLst>
        </pc:spChg>
        <pc:picChg chg="add del mod">
          <ac:chgData name="M Ledwold" userId="4756ab7f6c6a7103" providerId="LiveId" clId="{253A5B94-9C4C-496F-B9D0-45EBB4C1F30A}" dt="2019-03-18T20:38:35.996" v="9591" actId="478"/>
          <ac:picMkLst>
            <pc:docMk/>
            <pc:sldMk cId="524020092" sldId="603"/>
            <ac:picMk id="4" creationId="{A720217A-CF58-49FA-AA6A-634BED070A96}"/>
          </ac:picMkLst>
        </pc:picChg>
        <pc:picChg chg="add del mod">
          <ac:chgData name="M Ledwold" userId="4756ab7f6c6a7103" providerId="LiveId" clId="{253A5B94-9C4C-496F-B9D0-45EBB4C1F30A}" dt="2019-03-18T20:38:49.572" v="9595" actId="478"/>
          <ac:picMkLst>
            <pc:docMk/>
            <pc:sldMk cId="524020092" sldId="603"/>
            <ac:picMk id="5" creationId="{31009D91-71B3-4141-8EDA-2EAF4C1CF946}"/>
          </ac:picMkLst>
        </pc:picChg>
        <pc:picChg chg="add mod">
          <ac:chgData name="M Ledwold" userId="4756ab7f6c6a7103" providerId="LiveId" clId="{253A5B94-9C4C-496F-B9D0-45EBB4C1F30A}" dt="2019-03-18T20:39:59.952" v="9611" actId="1076"/>
          <ac:picMkLst>
            <pc:docMk/>
            <pc:sldMk cId="524020092" sldId="603"/>
            <ac:picMk id="7" creationId="{E3A6DCFF-FBBA-4B91-9716-1B48E9A828BA}"/>
          </ac:picMkLst>
        </pc:picChg>
      </pc:sldChg>
      <pc:sldChg chg="del">
        <pc:chgData name="M Ledwold" userId="4756ab7f6c6a7103" providerId="LiveId" clId="{253A5B94-9C4C-496F-B9D0-45EBB4C1F30A}" dt="2019-03-18T18:59:14.479" v="6498" actId="2696"/>
        <pc:sldMkLst>
          <pc:docMk/>
          <pc:sldMk cId="3497911501" sldId="604"/>
        </pc:sldMkLst>
      </pc:sldChg>
      <pc:sldChg chg="del">
        <pc:chgData name="M Ledwold" userId="4756ab7f6c6a7103" providerId="LiveId" clId="{253A5B94-9C4C-496F-B9D0-45EBB4C1F30A}" dt="2019-03-18T18:59:00.120" v="6493" actId="2696"/>
        <pc:sldMkLst>
          <pc:docMk/>
          <pc:sldMk cId="1452115" sldId="605"/>
        </pc:sldMkLst>
      </pc:sldChg>
      <pc:sldChg chg="del">
        <pc:chgData name="M Ledwold" userId="4756ab7f6c6a7103" providerId="LiveId" clId="{253A5B94-9C4C-496F-B9D0-45EBB4C1F30A}" dt="2019-03-18T18:59:03.988" v="6494" actId="2696"/>
        <pc:sldMkLst>
          <pc:docMk/>
          <pc:sldMk cId="1055629035" sldId="607"/>
        </pc:sldMkLst>
      </pc:sldChg>
      <pc:sldChg chg="del">
        <pc:chgData name="M Ledwold" userId="4756ab7f6c6a7103" providerId="LiveId" clId="{253A5B94-9C4C-496F-B9D0-45EBB4C1F30A}" dt="2019-03-18T18:59:06.966" v="6495" actId="2696"/>
        <pc:sldMkLst>
          <pc:docMk/>
          <pc:sldMk cId="216955403" sldId="608"/>
        </pc:sldMkLst>
      </pc:sldChg>
      <pc:sldChg chg="addSp delSp modSp">
        <pc:chgData name="M Ledwold" userId="4756ab7f6c6a7103" providerId="LiveId" clId="{253A5B94-9C4C-496F-B9D0-45EBB4C1F30A}" dt="2019-03-18T19:51:11.930" v="9034" actId="113"/>
        <pc:sldMkLst>
          <pc:docMk/>
          <pc:sldMk cId="2672604101" sldId="609"/>
        </pc:sldMkLst>
        <pc:spChg chg="mod">
          <ac:chgData name="M Ledwold" userId="4756ab7f6c6a7103" providerId="LiveId" clId="{253A5B94-9C4C-496F-B9D0-45EBB4C1F30A}" dt="2019-03-18T19:51:11.930" v="9034" actId="113"/>
          <ac:spMkLst>
            <pc:docMk/>
            <pc:sldMk cId="2672604101" sldId="609"/>
            <ac:spMk id="2" creationId="{EF7E8FD7-CBF1-4EBD-AAB3-9CB424C2B4A0}"/>
          </ac:spMkLst>
        </pc:spChg>
        <pc:spChg chg="mod">
          <ac:chgData name="M Ledwold" userId="4756ab7f6c6a7103" providerId="LiveId" clId="{253A5B94-9C4C-496F-B9D0-45EBB4C1F30A}" dt="2019-03-18T19:28:01.192" v="7533" actId="20577"/>
          <ac:spMkLst>
            <pc:docMk/>
            <pc:sldMk cId="2672604101" sldId="609"/>
            <ac:spMk id="3" creationId="{BEB845AF-4123-40C5-B37A-57B207598990}"/>
          </ac:spMkLst>
        </pc:spChg>
        <pc:spChg chg="add mod">
          <ac:chgData name="M Ledwold" userId="4756ab7f6c6a7103" providerId="LiveId" clId="{253A5B94-9C4C-496F-B9D0-45EBB4C1F30A}" dt="2019-03-18T19:47:28.847" v="8744" actId="1036"/>
          <ac:spMkLst>
            <pc:docMk/>
            <pc:sldMk cId="2672604101" sldId="609"/>
            <ac:spMk id="5" creationId="{2E9EED71-8B95-4688-9AC7-F4566C8D32F6}"/>
          </ac:spMkLst>
        </pc:spChg>
        <pc:spChg chg="add mod">
          <ac:chgData name="M Ledwold" userId="4756ab7f6c6a7103" providerId="LiveId" clId="{253A5B94-9C4C-496F-B9D0-45EBB4C1F30A}" dt="2019-03-18T19:50:53.157" v="9033" actId="14100"/>
          <ac:spMkLst>
            <pc:docMk/>
            <pc:sldMk cId="2672604101" sldId="609"/>
            <ac:spMk id="6" creationId="{FC27F984-6581-4ADE-B8BE-95C5BC3AEFC2}"/>
          </ac:spMkLst>
        </pc:spChg>
        <pc:spChg chg="add mod">
          <ac:chgData name="M Ledwold" userId="4756ab7f6c6a7103" providerId="LiveId" clId="{253A5B94-9C4C-496F-B9D0-45EBB4C1F30A}" dt="2019-03-18T19:47:48.382" v="8833" actId="20577"/>
          <ac:spMkLst>
            <pc:docMk/>
            <pc:sldMk cId="2672604101" sldId="609"/>
            <ac:spMk id="8" creationId="{686BD56E-4BD3-4913-985E-976D62CECC22}"/>
          </ac:spMkLst>
        </pc:spChg>
        <pc:spChg chg="add mod">
          <ac:chgData name="M Ledwold" userId="4756ab7f6c6a7103" providerId="LiveId" clId="{253A5B94-9C4C-496F-B9D0-45EBB4C1F30A}" dt="2019-03-18T19:48:20.176" v="8977" actId="20577"/>
          <ac:spMkLst>
            <pc:docMk/>
            <pc:sldMk cId="2672604101" sldId="609"/>
            <ac:spMk id="9" creationId="{32F9EE9A-E589-4EBD-BBD8-1CD67095795C}"/>
          </ac:spMkLst>
        </pc:spChg>
        <pc:spChg chg="add del">
          <ac:chgData name="M Ledwold" userId="4756ab7f6c6a7103" providerId="LiveId" clId="{253A5B94-9C4C-496F-B9D0-45EBB4C1F30A}" dt="2019-03-18T19:48:53.198" v="9023"/>
          <ac:spMkLst>
            <pc:docMk/>
            <pc:sldMk cId="2672604101" sldId="609"/>
            <ac:spMk id="10" creationId="{90976CB4-06FB-450C-8F77-5434C5F804A0}"/>
          </ac:spMkLst>
        </pc:spChg>
        <pc:spChg chg="mod">
          <ac:chgData name="M Ledwold" userId="4756ab7f6c6a7103" providerId="LiveId" clId="{253A5B94-9C4C-496F-B9D0-45EBB4C1F30A}" dt="2019-03-18T19:49:12.421" v="9026" actId="12"/>
          <ac:spMkLst>
            <pc:docMk/>
            <pc:sldMk cId="2672604101" sldId="609"/>
            <ac:spMk id="14" creationId="{934C8E4D-0EBE-4D41-9E4D-0A47092414D7}"/>
          </ac:spMkLst>
        </pc:spChg>
        <pc:picChg chg="add mod">
          <ac:chgData name="M Ledwold" userId="4756ab7f6c6a7103" providerId="LiveId" clId="{253A5B94-9C4C-496F-B9D0-45EBB4C1F30A}" dt="2019-03-18T19:38:08.211" v="8188" actId="1076"/>
          <ac:picMkLst>
            <pc:docMk/>
            <pc:sldMk cId="2672604101" sldId="609"/>
            <ac:picMk id="4" creationId="{AF65E23D-B7D8-4336-AFE9-5134886FFD06}"/>
          </ac:picMkLst>
        </pc:picChg>
        <pc:picChg chg="del mod">
          <ac:chgData name="M Ledwold" userId="4756ab7f6c6a7103" providerId="LiveId" clId="{253A5B94-9C4C-496F-B9D0-45EBB4C1F30A}" dt="2019-03-18T19:26:58.348" v="7499" actId="478"/>
          <ac:picMkLst>
            <pc:docMk/>
            <pc:sldMk cId="2672604101" sldId="609"/>
            <ac:picMk id="12" creationId="{C6653041-472D-4775-BE6A-0439D92D93CD}"/>
          </ac:picMkLst>
        </pc:picChg>
      </pc:sldChg>
      <pc:sldChg chg="del">
        <pc:chgData name="M Ledwold" userId="4756ab7f6c6a7103" providerId="LiveId" clId="{253A5B94-9C4C-496F-B9D0-45EBB4C1F30A}" dt="2019-03-18T18:59:09.237" v="6496" actId="2696"/>
        <pc:sldMkLst>
          <pc:docMk/>
          <pc:sldMk cId="590526089" sldId="610"/>
        </pc:sldMkLst>
      </pc:sldChg>
      <pc:sldChg chg="del">
        <pc:chgData name="M Ledwold" userId="4756ab7f6c6a7103" providerId="LiveId" clId="{253A5B94-9C4C-496F-B9D0-45EBB4C1F30A}" dt="2019-03-18T18:59:10.911" v="6497" actId="2696"/>
        <pc:sldMkLst>
          <pc:docMk/>
          <pc:sldMk cId="1761019297" sldId="611"/>
        </pc:sldMkLst>
      </pc:sldChg>
      <pc:sldChg chg="modSp add del">
        <pc:chgData name="M Ledwold" userId="4756ab7f6c6a7103" providerId="LiveId" clId="{253A5B94-9C4C-496F-B9D0-45EBB4C1F30A}" dt="2019-03-18T19:51:43.874" v="9039" actId="20577"/>
        <pc:sldMkLst>
          <pc:docMk/>
          <pc:sldMk cId="2336877614" sldId="612"/>
        </pc:sldMkLst>
        <pc:spChg chg="mod">
          <ac:chgData name="M Ledwold" userId="4756ab7f6c6a7103" providerId="LiveId" clId="{253A5B94-9C4C-496F-B9D0-45EBB4C1F30A}" dt="2019-03-18T19:51:43.874" v="9039" actId="20577"/>
          <ac:spMkLst>
            <pc:docMk/>
            <pc:sldMk cId="2336877614" sldId="612"/>
            <ac:spMk id="2" creationId="{65E12776-944A-4A8C-9DD8-794D96B1949A}"/>
          </ac:spMkLst>
        </pc:spChg>
      </pc:sldChg>
      <pc:sldChg chg="addSp modSp">
        <pc:chgData name="M Ledwold" userId="4756ab7f6c6a7103" providerId="LiveId" clId="{253A5B94-9C4C-496F-B9D0-45EBB4C1F30A}" dt="2019-03-18T20:23:38.035" v="9534" actId="14100"/>
        <pc:sldMkLst>
          <pc:docMk/>
          <pc:sldMk cId="2538667346" sldId="614"/>
        </pc:sldMkLst>
        <pc:spChg chg="mod">
          <ac:chgData name="M Ledwold" userId="4756ab7f6c6a7103" providerId="LiveId" clId="{253A5B94-9C4C-496F-B9D0-45EBB4C1F30A}" dt="2019-03-18T20:23:29.938" v="9530" actId="14100"/>
          <ac:spMkLst>
            <pc:docMk/>
            <pc:sldMk cId="2538667346" sldId="614"/>
            <ac:spMk id="2" creationId="{F5D5D22A-B0D7-4100-A2E5-021FB8F8669F}"/>
          </ac:spMkLst>
        </pc:spChg>
        <pc:picChg chg="add mod">
          <ac:chgData name="M Ledwold" userId="4756ab7f6c6a7103" providerId="LiveId" clId="{253A5B94-9C4C-496F-B9D0-45EBB4C1F30A}" dt="2019-03-18T20:23:38.035" v="9534" actId="14100"/>
          <ac:picMkLst>
            <pc:docMk/>
            <pc:sldMk cId="2538667346" sldId="614"/>
            <ac:picMk id="4" creationId="{7B155118-A2F5-4A43-B82D-56BA53ECB6E6}"/>
          </ac:picMkLst>
        </pc:picChg>
      </pc:sldChg>
      <pc:sldChg chg="addSp delSp modSp">
        <pc:chgData name="M Ledwold" userId="4756ab7f6c6a7103" providerId="LiveId" clId="{253A5B94-9C4C-496F-B9D0-45EBB4C1F30A}" dt="2019-03-18T20:20:54.134" v="9514" actId="1076"/>
        <pc:sldMkLst>
          <pc:docMk/>
          <pc:sldMk cId="1811919982" sldId="617"/>
        </pc:sldMkLst>
        <pc:spChg chg="mod">
          <ac:chgData name="M Ledwold" userId="4756ab7f6c6a7103" providerId="LiveId" clId="{253A5B94-9C4C-496F-B9D0-45EBB4C1F30A}" dt="2019-03-18T20:20:46.740" v="9511" actId="1076"/>
          <ac:spMkLst>
            <pc:docMk/>
            <pc:sldMk cId="1811919982" sldId="617"/>
            <ac:spMk id="2" creationId="{007D4796-EF15-44D0-94A0-E395388728F0}"/>
          </ac:spMkLst>
        </pc:spChg>
        <pc:spChg chg="add del mod">
          <ac:chgData name="M Ledwold" userId="4756ab7f6c6a7103" providerId="LiveId" clId="{253A5B94-9C4C-496F-B9D0-45EBB4C1F30A}" dt="2019-03-18T20:17:10.483" v="9460" actId="478"/>
          <ac:spMkLst>
            <pc:docMk/>
            <pc:sldMk cId="1811919982" sldId="617"/>
            <ac:spMk id="4" creationId="{49B6730B-D9EF-4043-832F-2EC304272518}"/>
          </ac:spMkLst>
        </pc:spChg>
        <pc:picChg chg="add mod modCrop">
          <ac:chgData name="M Ledwold" userId="4756ab7f6c6a7103" providerId="LiveId" clId="{253A5B94-9C4C-496F-B9D0-45EBB4C1F30A}" dt="2019-03-18T20:17:30.097" v="9466" actId="1076"/>
          <ac:picMkLst>
            <pc:docMk/>
            <pc:sldMk cId="1811919982" sldId="617"/>
            <ac:picMk id="5" creationId="{1B87A073-4B8F-4B5A-9D98-8AE219F76A84}"/>
          </ac:picMkLst>
        </pc:picChg>
        <pc:picChg chg="add del mod">
          <ac:chgData name="M Ledwold" userId="4756ab7f6c6a7103" providerId="LiveId" clId="{253A5B94-9C4C-496F-B9D0-45EBB4C1F30A}" dt="2019-03-18T20:20:09.721" v="9498"/>
          <ac:picMkLst>
            <pc:docMk/>
            <pc:sldMk cId="1811919982" sldId="617"/>
            <ac:picMk id="6" creationId="{BC6601D2-DBCA-4A1F-B020-DF7978BE5F4B}"/>
          </ac:picMkLst>
        </pc:picChg>
        <pc:picChg chg="add del mod">
          <ac:chgData name="M Ledwold" userId="4756ab7f6c6a7103" providerId="LiveId" clId="{253A5B94-9C4C-496F-B9D0-45EBB4C1F30A}" dt="2019-03-18T20:20:28.955" v="9504" actId="478"/>
          <ac:picMkLst>
            <pc:docMk/>
            <pc:sldMk cId="1811919982" sldId="617"/>
            <ac:picMk id="7" creationId="{724D93AF-EC93-4553-B252-1AF53390DAD2}"/>
          </ac:picMkLst>
        </pc:picChg>
        <pc:picChg chg="add del mod">
          <ac:chgData name="M Ledwold" userId="4756ab7f6c6a7103" providerId="LiveId" clId="{253A5B94-9C4C-496F-B9D0-45EBB4C1F30A}" dt="2019-03-18T20:20:48.680" v="9512"/>
          <ac:picMkLst>
            <pc:docMk/>
            <pc:sldMk cId="1811919982" sldId="617"/>
            <ac:picMk id="2052" creationId="{60A67B9F-9CE0-426B-BDB5-114D2123023B}"/>
          </ac:picMkLst>
        </pc:picChg>
        <pc:picChg chg="add mod">
          <ac:chgData name="M Ledwold" userId="4756ab7f6c6a7103" providerId="LiveId" clId="{253A5B94-9C4C-496F-B9D0-45EBB4C1F30A}" dt="2019-03-18T20:20:54.134" v="9514" actId="1076"/>
          <ac:picMkLst>
            <pc:docMk/>
            <pc:sldMk cId="1811919982" sldId="617"/>
            <ac:picMk id="2054" creationId="{7A06D07B-E85E-4BD7-9DBF-E3407358D044}"/>
          </ac:picMkLst>
        </pc:picChg>
      </pc:sldChg>
      <pc:sldChg chg="addSp modSp">
        <pc:chgData name="M Ledwold" userId="4756ab7f6c6a7103" providerId="LiveId" clId="{253A5B94-9C4C-496F-B9D0-45EBB4C1F30A}" dt="2019-03-18T20:18:29.833" v="9494" actId="1076"/>
        <pc:sldMkLst>
          <pc:docMk/>
          <pc:sldMk cId="434880075" sldId="618"/>
        </pc:sldMkLst>
        <pc:spChg chg="mod">
          <ac:chgData name="M Ledwold" userId="4756ab7f6c6a7103" providerId="LiveId" clId="{253A5B94-9C4C-496F-B9D0-45EBB4C1F30A}" dt="2019-03-18T20:10:25.159" v="9400"/>
          <ac:spMkLst>
            <pc:docMk/>
            <pc:sldMk cId="434880075" sldId="618"/>
            <ac:spMk id="2" creationId="{772F7CDD-AEEE-4608-B48E-B48DBBF5E672}"/>
          </ac:spMkLst>
        </pc:spChg>
        <pc:picChg chg="add mod modCrop">
          <ac:chgData name="M Ledwold" userId="4756ab7f6c6a7103" providerId="LiveId" clId="{253A5B94-9C4C-496F-B9D0-45EBB4C1F30A}" dt="2019-03-18T20:18:29.833" v="9494" actId="1076"/>
          <ac:picMkLst>
            <pc:docMk/>
            <pc:sldMk cId="434880075" sldId="618"/>
            <ac:picMk id="4" creationId="{9594B055-1EA2-4620-BD11-EDFC52F5A4E3}"/>
          </ac:picMkLst>
        </pc:picChg>
      </pc:sldChg>
      <pc:sldChg chg="del">
        <pc:chgData name="M Ledwold" userId="4756ab7f6c6a7103" providerId="LiveId" clId="{253A5B94-9C4C-496F-B9D0-45EBB4C1F30A}" dt="2019-03-18T19:59:30.291" v="9307" actId="2696"/>
        <pc:sldMkLst>
          <pc:docMk/>
          <pc:sldMk cId="2916831085" sldId="621"/>
        </pc:sldMkLst>
      </pc:sldChg>
      <pc:sldChg chg="del">
        <pc:chgData name="M Ledwold" userId="4756ab7f6c6a7103" providerId="LiveId" clId="{253A5B94-9C4C-496F-B9D0-45EBB4C1F30A}" dt="2019-03-18T18:58:41.371" v="6492" actId="2696"/>
        <pc:sldMkLst>
          <pc:docMk/>
          <pc:sldMk cId="2400780957" sldId="623"/>
        </pc:sldMkLst>
      </pc:sldChg>
      <pc:sldChg chg="addSp delSp modSp">
        <pc:chgData name="M Ledwold" userId="4756ab7f6c6a7103" providerId="LiveId" clId="{253A5B94-9C4C-496F-B9D0-45EBB4C1F30A}" dt="2019-03-18T20:03:54.144" v="9386" actId="1036"/>
        <pc:sldMkLst>
          <pc:docMk/>
          <pc:sldMk cId="4207794562" sldId="624"/>
        </pc:sldMkLst>
        <pc:picChg chg="mod">
          <ac:chgData name="M Ledwold" userId="4756ab7f6c6a7103" providerId="LiveId" clId="{253A5B94-9C4C-496F-B9D0-45EBB4C1F30A}" dt="2019-03-18T20:01:17.880" v="9330" actId="1076"/>
          <ac:picMkLst>
            <pc:docMk/>
            <pc:sldMk cId="4207794562" sldId="624"/>
            <ac:picMk id="5" creationId="{05EAE146-4BFF-4B8E-9AD6-AB55DBEAF9BE}"/>
          </ac:picMkLst>
        </pc:picChg>
        <pc:picChg chg="mod">
          <ac:chgData name="M Ledwold" userId="4756ab7f6c6a7103" providerId="LiveId" clId="{253A5B94-9C4C-496F-B9D0-45EBB4C1F30A}" dt="2019-03-18T20:01:12.828" v="9329" actId="1076"/>
          <ac:picMkLst>
            <pc:docMk/>
            <pc:sldMk cId="4207794562" sldId="624"/>
            <ac:picMk id="7" creationId="{A8FC2226-4D74-4D22-82E9-C51484D7EE04}"/>
          </ac:picMkLst>
        </pc:picChg>
        <pc:picChg chg="add mod">
          <ac:chgData name="M Ledwold" userId="4756ab7f6c6a7103" providerId="LiveId" clId="{253A5B94-9C4C-496F-B9D0-45EBB4C1F30A}" dt="2019-03-18T20:01:38.485" v="9337" actId="1076"/>
          <ac:picMkLst>
            <pc:docMk/>
            <pc:sldMk cId="4207794562" sldId="624"/>
            <ac:picMk id="17" creationId="{EC20461D-CE08-4170-A35D-E6639AD84BEE}"/>
          </ac:picMkLst>
        </pc:picChg>
        <pc:picChg chg="mod">
          <ac:chgData name="M Ledwold" userId="4756ab7f6c6a7103" providerId="LiveId" clId="{253A5B94-9C4C-496F-B9D0-45EBB4C1F30A}" dt="2019-03-18T20:02:51.170" v="9352" actId="1076"/>
          <ac:picMkLst>
            <pc:docMk/>
            <pc:sldMk cId="4207794562" sldId="624"/>
            <ac:picMk id="18" creationId="{B05F7279-B97B-4FA3-AE46-AABAB2CC5FF8}"/>
          </ac:picMkLst>
        </pc:picChg>
        <pc:picChg chg="mod">
          <ac:chgData name="M Ledwold" userId="4756ab7f6c6a7103" providerId="LiveId" clId="{253A5B94-9C4C-496F-B9D0-45EBB4C1F30A}" dt="2019-03-18T20:02:33.235" v="9347" actId="14100"/>
          <ac:picMkLst>
            <pc:docMk/>
            <pc:sldMk cId="4207794562" sldId="624"/>
            <ac:picMk id="19" creationId="{1179A425-A2CB-4C9D-A5E0-9D132FE9DA50}"/>
          </ac:picMkLst>
        </pc:picChg>
        <pc:picChg chg="mod">
          <ac:chgData name="M Ledwold" userId="4756ab7f6c6a7103" providerId="LiveId" clId="{253A5B94-9C4C-496F-B9D0-45EBB4C1F30A}" dt="2019-03-18T20:03:46.266" v="9376" actId="14100"/>
          <ac:picMkLst>
            <pc:docMk/>
            <pc:sldMk cId="4207794562" sldId="624"/>
            <ac:picMk id="20" creationId="{0A531E4B-28D6-4E83-B152-EBD26608C308}"/>
          </ac:picMkLst>
        </pc:picChg>
        <pc:picChg chg="mod">
          <ac:chgData name="M Ledwold" userId="4756ab7f6c6a7103" providerId="LiveId" clId="{253A5B94-9C4C-496F-B9D0-45EBB4C1F30A}" dt="2019-03-18T20:03:54.144" v="9386" actId="1036"/>
          <ac:picMkLst>
            <pc:docMk/>
            <pc:sldMk cId="4207794562" sldId="624"/>
            <ac:picMk id="21" creationId="{B9D3A592-3901-4778-9DBC-8B58E7AAC062}"/>
          </ac:picMkLst>
        </pc:picChg>
        <pc:picChg chg="add del mod">
          <ac:chgData name="M Ledwold" userId="4756ab7f6c6a7103" providerId="LiveId" clId="{253A5B94-9C4C-496F-B9D0-45EBB4C1F30A}" dt="2019-03-18T20:00:13.020" v="9315" actId="478"/>
          <ac:picMkLst>
            <pc:docMk/>
            <pc:sldMk cId="4207794562" sldId="624"/>
            <ac:picMk id="22" creationId="{6A85F156-6717-4E65-83DB-387C3D5BE65C}"/>
          </ac:picMkLst>
        </pc:picChg>
        <pc:picChg chg="add mod">
          <ac:chgData name="M Ledwold" userId="4756ab7f6c6a7103" providerId="LiveId" clId="{253A5B94-9C4C-496F-B9D0-45EBB4C1F30A}" dt="2019-03-18T20:03:30.412" v="9370" actId="1037"/>
          <ac:picMkLst>
            <pc:docMk/>
            <pc:sldMk cId="4207794562" sldId="624"/>
            <ac:picMk id="23" creationId="{5BA11AC7-77E6-4702-B073-904B6C3181AC}"/>
          </ac:picMkLst>
        </pc:picChg>
        <pc:picChg chg="add del mod">
          <ac:chgData name="M Ledwold" userId="4756ab7f6c6a7103" providerId="LiveId" clId="{253A5B94-9C4C-496F-B9D0-45EBB4C1F30A}" dt="2019-03-18T20:03:02.500" v="9354" actId="478"/>
          <ac:picMkLst>
            <pc:docMk/>
            <pc:sldMk cId="4207794562" sldId="624"/>
            <ac:picMk id="24" creationId="{3670F3F8-C781-429D-87C2-3D961643D7D5}"/>
          </ac:picMkLst>
        </pc:picChg>
        <pc:picChg chg="add mod">
          <ac:chgData name="M Ledwold" userId="4756ab7f6c6a7103" providerId="LiveId" clId="{253A5B94-9C4C-496F-B9D0-45EBB4C1F30A}" dt="2019-03-18T20:03:23.168" v="9362" actId="1038"/>
          <ac:picMkLst>
            <pc:docMk/>
            <pc:sldMk cId="4207794562" sldId="624"/>
            <ac:picMk id="25" creationId="{7815768E-6E86-4258-9EF4-C47B12DDEE04}"/>
          </ac:picMkLst>
        </pc:picChg>
        <pc:picChg chg="add mod">
          <ac:chgData name="M Ledwold" userId="4756ab7f6c6a7103" providerId="LiveId" clId="{253A5B94-9C4C-496F-B9D0-45EBB4C1F30A}" dt="2019-03-18T20:03:16.813" v="9358" actId="1076"/>
          <ac:picMkLst>
            <pc:docMk/>
            <pc:sldMk cId="4207794562" sldId="624"/>
            <ac:picMk id="26" creationId="{31FC422A-493D-4212-ADA2-502FBF005559}"/>
          </ac:picMkLst>
        </pc:picChg>
      </pc:sldChg>
      <pc:sldChg chg="addSp delSp modSp">
        <pc:chgData name="M Ledwold" userId="4756ab7f6c6a7103" providerId="LiveId" clId="{253A5B94-9C4C-496F-B9D0-45EBB4C1F30A}" dt="2019-03-18T20:31:55.748" v="9569" actId="478"/>
        <pc:sldMkLst>
          <pc:docMk/>
          <pc:sldMk cId="3594943543" sldId="626"/>
        </pc:sldMkLst>
        <pc:spChg chg="del mod">
          <ac:chgData name="M Ledwold" userId="4756ab7f6c6a7103" providerId="LiveId" clId="{253A5B94-9C4C-496F-B9D0-45EBB4C1F30A}" dt="2019-03-18T20:31:38.161" v="9568" actId="478"/>
          <ac:spMkLst>
            <pc:docMk/>
            <pc:sldMk cId="3594943543" sldId="626"/>
            <ac:spMk id="2" creationId="{19867DC0-8524-421D-A5AE-8E909B603789}"/>
          </ac:spMkLst>
        </pc:spChg>
        <pc:spChg chg="mod">
          <ac:chgData name="M Ledwold" userId="4756ab7f6c6a7103" providerId="LiveId" clId="{253A5B94-9C4C-496F-B9D0-45EBB4C1F30A}" dt="2019-03-18T20:31:25.447" v="9566" actId="20577"/>
          <ac:spMkLst>
            <pc:docMk/>
            <pc:sldMk cId="3594943543" sldId="626"/>
            <ac:spMk id="3" creationId="{191848E8-B9A5-4929-9C58-E77065F9F2A5}"/>
          </ac:spMkLst>
        </pc:spChg>
        <pc:spChg chg="add del">
          <ac:chgData name="M Ledwold" userId="4756ab7f6c6a7103" providerId="LiveId" clId="{253A5B94-9C4C-496F-B9D0-45EBB4C1F30A}" dt="2019-03-18T20:29:53.787" v="9546"/>
          <ac:spMkLst>
            <pc:docMk/>
            <pc:sldMk cId="3594943543" sldId="626"/>
            <ac:spMk id="5" creationId="{CDD21845-40A6-4074-B06E-53E95C2372E5}"/>
          </ac:spMkLst>
        </pc:spChg>
        <pc:spChg chg="add del mod">
          <ac:chgData name="M Ledwold" userId="4756ab7f6c6a7103" providerId="LiveId" clId="{253A5B94-9C4C-496F-B9D0-45EBB4C1F30A}" dt="2019-03-18T20:31:55.748" v="9569" actId="478"/>
          <ac:spMkLst>
            <pc:docMk/>
            <pc:sldMk cId="3594943543" sldId="626"/>
            <ac:spMk id="8" creationId="{DB9BF868-AAE4-48F1-AFB6-AD0D2EC365E9}"/>
          </ac:spMkLst>
        </pc:spChg>
        <pc:picChg chg="add mod">
          <ac:chgData name="M Ledwold" userId="4756ab7f6c6a7103" providerId="LiveId" clId="{253A5B94-9C4C-496F-B9D0-45EBB4C1F30A}" dt="2019-03-18T20:31:13.011" v="9560" actId="1076"/>
          <ac:picMkLst>
            <pc:docMk/>
            <pc:sldMk cId="3594943543" sldId="626"/>
            <ac:picMk id="6" creationId="{181D7BF9-9979-4F0D-AE0A-72BA909AE773}"/>
          </ac:picMkLst>
        </pc:picChg>
      </pc:sldChg>
      <pc:sldChg chg="addSp modSp">
        <pc:chgData name="M Ledwold" userId="4756ab7f6c6a7103" providerId="LiveId" clId="{253A5B94-9C4C-496F-B9D0-45EBB4C1F30A}" dt="2019-03-18T20:41:03.978" v="9618" actId="113"/>
        <pc:sldMkLst>
          <pc:docMk/>
          <pc:sldMk cId="4221900817" sldId="627"/>
        </pc:sldMkLst>
        <pc:spChg chg="mod">
          <ac:chgData name="M Ledwold" userId="4756ab7f6c6a7103" providerId="LiveId" clId="{253A5B94-9C4C-496F-B9D0-45EBB4C1F30A}" dt="2019-03-18T20:41:03.978" v="9618" actId="113"/>
          <ac:spMkLst>
            <pc:docMk/>
            <pc:sldMk cId="4221900817" sldId="627"/>
            <ac:spMk id="3" creationId="{86F0FAA5-01D7-4FC8-8689-D3FCC40DFCAA}"/>
          </ac:spMkLst>
        </pc:spChg>
        <pc:picChg chg="add mod">
          <ac:chgData name="M Ledwold" userId="4756ab7f6c6a7103" providerId="LiveId" clId="{253A5B94-9C4C-496F-B9D0-45EBB4C1F30A}" dt="2019-03-18T20:29:01.653" v="9544" actId="1076"/>
          <ac:picMkLst>
            <pc:docMk/>
            <pc:sldMk cId="4221900817" sldId="627"/>
            <ac:picMk id="2" creationId="{5FFD6FBD-FEC9-49DB-93BA-1F41AC16AB4F}"/>
          </ac:picMkLst>
        </pc:picChg>
      </pc:sldChg>
      <pc:sldChg chg="modSp">
        <pc:chgData name="M Ledwold" userId="4756ab7f6c6a7103" providerId="LiveId" clId="{253A5B94-9C4C-496F-B9D0-45EBB4C1F30A}" dt="2019-03-18T20:41:42.984" v="9623" actId="113"/>
        <pc:sldMkLst>
          <pc:docMk/>
          <pc:sldMk cId="1147353646" sldId="629"/>
        </pc:sldMkLst>
        <pc:spChg chg="mod">
          <ac:chgData name="M Ledwold" userId="4756ab7f6c6a7103" providerId="LiveId" clId="{253A5B94-9C4C-496F-B9D0-45EBB4C1F30A}" dt="2019-03-18T20:41:42.984" v="9623" actId="113"/>
          <ac:spMkLst>
            <pc:docMk/>
            <pc:sldMk cId="1147353646" sldId="629"/>
            <ac:spMk id="3" creationId="{E2FF8DC8-E15C-4948-910E-D4FC52D98D6D}"/>
          </ac:spMkLst>
        </pc:spChg>
      </pc:sldChg>
      <pc:sldChg chg="modSp">
        <pc:chgData name="M Ledwold" userId="4756ab7f6c6a7103" providerId="LiveId" clId="{253A5B94-9C4C-496F-B9D0-45EBB4C1F30A}" dt="2019-03-18T20:41:18.472" v="9621" actId="113"/>
        <pc:sldMkLst>
          <pc:docMk/>
          <pc:sldMk cId="3337772986" sldId="630"/>
        </pc:sldMkLst>
        <pc:spChg chg="mod">
          <ac:chgData name="M Ledwold" userId="4756ab7f6c6a7103" providerId="LiveId" clId="{253A5B94-9C4C-496F-B9D0-45EBB4C1F30A}" dt="2019-03-18T20:41:18.472" v="9621" actId="113"/>
          <ac:spMkLst>
            <pc:docMk/>
            <pc:sldMk cId="3337772986" sldId="630"/>
            <ac:spMk id="3" creationId="{CB45120E-06D5-46B4-93C1-84F20F9517D5}"/>
          </ac:spMkLst>
        </pc:spChg>
      </pc:sldChg>
      <pc:sldChg chg="modSp">
        <pc:chgData name="M Ledwold" userId="4756ab7f6c6a7103" providerId="LiveId" clId="{253A5B94-9C4C-496F-B9D0-45EBB4C1F30A}" dt="2019-03-18T20:42:45.336" v="9632" actId="113"/>
        <pc:sldMkLst>
          <pc:docMk/>
          <pc:sldMk cId="1795554123" sldId="632"/>
        </pc:sldMkLst>
        <pc:spChg chg="mod">
          <ac:chgData name="M Ledwold" userId="4756ab7f6c6a7103" providerId="LiveId" clId="{253A5B94-9C4C-496F-B9D0-45EBB4C1F30A}" dt="2019-03-18T20:42:45.336" v="9632" actId="113"/>
          <ac:spMkLst>
            <pc:docMk/>
            <pc:sldMk cId="1795554123" sldId="632"/>
            <ac:spMk id="3" creationId="{0D3D5B2C-6FC9-44BB-9E55-64D7AD341A1F}"/>
          </ac:spMkLst>
        </pc:spChg>
      </pc:sldChg>
      <pc:sldChg chg="modSp">
        <pc:chgData name="M Ledwold" userId="4756ab7f6c6a7103" providerId="LiveId" clId="{253A5B94-9C4C-496F-B9D0-45EBB4C1F30A}" dt="2019-03-18T20:42:03.779" v="9626" actId="113"/>
        <pc:sldMkLst>
          <pc:docMk/>
          <pc:sldMk cId="719702561" sldId="634"/>
        </pc:sldMkLst>
        <pc:spChg chg="mod">
          <ac:chgData name="M Ledwold" userId="4756ab7f6c6a7103" providerId="LiveId" clId="{253A5B94-9C4C-496F-B9D0-45EBB4C1F30A}" dt="2019-03-18T20:42:03.779" v="9626" actId="113"/>
          <ac:spMkLst>
            <pc:docMk/>
            <pc:sldMk cId="719702561" sldId="634"/>
            <ac:spMk id="3" creationId="{EA3C6E25-F606-45F5-8DCC-13EF51FAA247}"/>
          </ac:spMkLst>
        </pc:spChg>
      </pc:sldChg>
      <pc:sldChg chg="addSp modSp">
        <pc:chgData name="M Ledwold" userId="4756ab7f6c6a7103" providerId="LiveId" clId="{253A5B94-9C4C-496F-B9D0-45EBB4C1F30A}" dt="2019-03-18T20:33:21.265" v="9571" actId="1076"/>
        <pc:sldMkLst>
          <pc:docMk/>
          <pc:sldMk cId="331267898" sldId="635"/>
        </pc:sldMkLst>
        <pc:picChg chg="add mod">
          <ac:chgData name="M Ledwold" userId="4756ab7f6c6a7103" providerId="LiveId" clId="{253A5B94-9C4C-496F-B9D0-45EBB4C1F30A}" dt="2019-03-18T20:33:21.265" v="9571" actId="1076"/>
          <ac:picMkLst>
            <pc:docMk/>
            <pc:sldMk cId="331267898" sldId="635"/>
            <ac:picMk id="3" creationId="{A4425FF2-8621-4D9B-8DF0-ACB3D7D035E9}"/>
          </ac:picMkLst>
        </pc:picChg>
      </pc:sldChg>
      <pc:sldChg chg="modSp">
        <pc:chgData name="M Ledwold" userId="4756ab7f6c6a7103" providerId="LiveId" clId="{253A5B94-9C4C-496F-B9D0-45EBB4C1F30A}" dt="2019-03-18T20:05:26.144" v="9397" actId="20577"/>
        <pc:sldMkLst>
          <pc:docMk/>
          <pc:sldMk cId="2579710719" sldId="636"/>
        </pc:sldMkLst>
        <pc:spChg chg="mod">
          <ac:chgData name="M Ledwold" userId="4756ab7f6c6a7103" providerId="LiveId" clId="{253A5B94-9C4C-496F-B9D0-45EBB4C1F30A}" dt="2019-03-18T20:05:26.144" v="9397" actId="20577"/>
          <ac:spMkLst>
            <pc:docMk/>
            <pc:sldMk cId="2579710719" sldId="636"/>
            <ac:spMk id="3" creationId="{FC72539B-E7F5-49A1-8D53-AAAA02DC44E1}"/>
          </ac:spMkLst>
        </pc:spChg>
      </pc:sldChg>
      <pc:sldChg chg="addSp delSp modSp">
        <pc:chgData name="M Ledwold" userId="4756ab7f6c6a7103" providerId="LiveId" clId="{253A5B94-9C4C-496F-B9D0-45EBB4C1F30A}" dt="2019-03-18T16:52:09.074" v="178" actId="478"/>
        <pc:sldMkLst>
          <pc:docMk/>
          <pc:sldMk cId="1838533700" sldId="637"/>
        </pc:sldMkLst>
        <pc:spChg chg="del">
          <ac:chgData name="M Ledwold" userId="4756ab7f6c6a7103" providerId="LiveId" clId="{253A5B94-9C4C-496F-B9D0-45EBB4C1F30A}" dt="2019-03-18T12:02:09.100" v="2" actId="478"/>
          <ac:spMkLst>
            <pc:docMk/>
            <pc:sldMk cId="1838533700" sldId="637"/>
            <ac:spMk id="2" creationId="{94CF47ED-78B3-4C0E-A633-6185E24A4E7F}"/>
          </ac:spMkLst>
        </pc:spChg>
        <pc:spChg chg="mod">
          <ac:chgData name="M Ledwold" userId="4756ab7f6c6a7103" providerId="LiveId" clId="{253A5B94-9C4C-496F-B9D0-45EBB4C1F30A}" dt="2019-03-18T16:48:57.759" v="43" actId="1076"/>
          <ac:spMkLst>
            <pc:docMk/>
            <pc:sldMk cId="1838533700" sldId="637"/>
            <ac:spMk id="3" creationId="{E1BEAB09-8395-4447-94A3-0EDD25EAC2E2}"/>
          </ac:spMkLst>
        </pc:spChg>
        <pc:spChg chg="mod">
          <ac:chgData name="M Ledwold" userId="4756ab7f6c6a7103" providerId="LiveId" clId="{253A5B94-9C4C-496F-B9D0-45EBB4C1F30A}" dt="2019-03-18T16:47:53.251" v="36" actId="20577"/>
          <ac:spMkLst>
            <pc:docMk/>
            <pc:sldMk cId="1838533700" sldId="637"/>
            <ac:spMk id="4" creationId="{673662F6-889A-4052-BAE9-2C984EEC06D5}"/>
          </ac:spMkLst>
        </pc:spChg>
        <pc:spChg chg="add del mod">
          <ac:chgData name="M Ledwold" userId="4756ab7f6c6a7103" providerId="LiveId" clId="{253A5B94-9C4C-496F-B9D0-45EBB4C1F30A}" dt="2019-03-18T16:52:09.074" v="178" actId="478"/>
          <ac:spMkLst>
            <pc:docMk/>
            <pc:sldMk cId="1838533700" sldId="637"/>
            <ac:spMk id="5" creationId="{179850BE-5C5E-40E0-80B6-ECB36B324C3C}"/>
          </ac:spMkLst>
        </pc:spChg>
        <pc:spChg chg="add del mod">
          <ac:chgData name="M Ledwold" userId="4756ab7f6c6a7103" providerId="LiveId" clId="{253A5B94-9C4C-496F-B9D0-45EBB4C1F30A}" dt="2019-03-18T16:49:17.451" v="60" actId="478"/>
          <ac:spMkLst>
            <pc:docMk/>
            <pc:sldMk cId="1838533700" sldId="637"/>
            <ac:spMk id="7" creationId="{D988C0D3-4568-452A-A212-7243FC6263A6}"/>
          </ac:spMkLst>
        </pc:spChg>
        <pc:spChg chg="add mod">
          <ac:chgData name="M Ledwold" userId="4756ab7f6c6a7103" providerId="LiveId" clId="{253A5B94-9C4C-496F-B9D0-45EBB4C1F30A}" dt="2019-03-18T16:50:04.676" v="105" actId="14100"/>
          <ac:spMkLst>
            <pc:docMk/>
            <pc:sldMk cId="1838533700" sldId="637"/>
            <ac:spMk id="8" creationId="{10E6B4B5-E989-4179-BF65-D62B4A8136A9}"/>
          </ac:spMkLst>
        </pc:spChg>
        <pc:spChg chg="add mod">
          <ac:chgData name="M Ledwold" userId="4756ab7f6c6a7103" providerId="LiveId" clId="{253A5B94-9C4C-496F-B9D0-45EBB4C1F30A}" dt="2019-03-18T16:51:07.159" v="142" actId="14100"/>
          <ac:spMkLst>
            <pc:docMk/>
            <pc:sldMk cId="1838533700" sldId="637"/>
            <ac:spMk id="9" creationId="{2F50352D-C783-4021-8047-1F99C8FB3530}"/>
          </ac:spMkLst>
        </pc:spChg>
        <pc:spChg chg="add mod">
          <ac:chgData name="M Ledwold" userId="4756ab7f6c6a7103" providerId="LiveId" clId="{253A5B94-9C4C-496F-B9D0-45EBB4C1F30A}" dt="2019-03-18T16:51:38.157" v="173" actId="1076"/>
          <ac:spMkLst>
            <pc:docMk/>
            <pc:sldMk cId="1838533700" sldId="637"/>
            <ac:spMk id="10" creationId="{4597BBF5-D60C-439E-8879-25DD870D1811}"/>
          </ac:spMkLst>
        </pc:spChg>
        <pc:picChg chg="mod modCrop">
          <ac:chgData name="M Ledwold" userId="4756ab7f6c6a7103" providerId="LiveId" clId="{253A5B94-9C4C-496F-B9D0-45EBB4C1F30A}" dt="2019-03-18T16:51:43.614" v="174" actId="1076"/>
          <ac:picMkLst>
            <pc:docMk/>
            <pc:sldMk cId="1838533700" sldId="637"/>
            <ac:picMk id="6" creationId="{1560CE75-1F7D-4616-8B51-B9173AA8B0B4}"/>
          </ac:picMkLst>
        </pc:picChg>
        <pc:cxnChg chg="add mod">
          <ac:chgData name="M Ledwold" userId="4756ab7f6c6a7103" providerId="LiveId" clId="{253A5B94-9C4C-496F-B9D0-45EBB4C1F30A}" dt="2019-03-18T16:51:51.060" v="175" actId="11529"/>
          <ac:cxnSpMkLst>
            <pc:docMk/>
            <pc:sldMk cId="1838533700" sldId="637"/>
            <ac:cxnSpMk id="12" creationId="{8E98A805-D4BD-484F-969C-DEA29AD8211A}"/>
          </ac:cxnSpMkLst>
        </pc:cxnChg>
        <pc:cxnChg chg="add mod">
          <ac:chgData name="M Ledwold" userId="4756ab7f6c6a7103" providerId="LiveId" clId="{253A5B94-9C4C-496F-B9D0-45EBB4C1F30A}" dt="2019-03-18T16:51:57.176" v="176" actId="11529"/>
          <ac:cxnSpMkLst>
            <pc:docMk/>
            <pc:sldMk cId="1838533700" sldId="637"/>
            <ac:cxnSpMk id="14" creationId="{9FD12481-F21B-418E-93B5-7BA16D744554}"/>
          </ac:cxnSpMkLst>
        </pc:cxnChg>
        <pc:cxnChg chg="add mod">
          <ac:chgData name="M Ledwold" userId="4756ab7f6c6a7103" providerId="LiveId" clId="{253A5B94-9C4C-496F-B9D0-45EBB4C1F30A}" dt="2019-03-18T16:52:04.775" v="177" actId="11529"/>
          <ac:cxnSpMkLst>
            <pc:docMk/>
            <pc:sldMk cId="1838533700" sldId="637"/>
            <ac:cxnSpMk id="16" creationId="{6D4A0672-E36B-41A5-9434-C6E3B74B104B}"/>
          </ac:cxnSpMkLst>
        </pc:cxnChg>
      </pc:sldChg>
      <pc:sldChg chg="addSp delSp modSp add">
        <pc:chgData name="M Ledwold" userId="4756ab7f6c6a7103" providerId="LiveId" clId="{253A5B94-9C4C-496F-B9D0-45EBB4C1F30A}" dt="2019-03-18T17:19:13.735" v="658" actId="20577"/>
        <pc:sldMkLst>
          <pc:docMk/>
          <pc:sldMk cId="1326474701" sldId="638"/>
        </pc:sldMkLst>
        <pc:spChg chg="del">
          <ac:chgData name="M Ledwold" userId="4756ab7f6c6a7103" providerId="LiveId" clId="{253A5B94-9C4C-496F-B9D0-45EBB4C1F30A}" dt="2019-03-18T17:13:11.264" v="195" actId="478"/>
          <ac:spMkLst>
            <pc:docMk/>
            <pc:sldMk cId="1326474701" sldId="638"/>
            <ac:spMk id="2" creationId="{0F48B24C-E6DA-42FB-A936-7BC4C3F915C5}"/>
          </ac:spMkLst>
        </pc:spChg>
        <pc:spChg chg="mod">
          <ac:chgData name="M Ledwold" userId="4756ab7f6c6a7103" providerId="LiveId" clId="{253A5B94-9C4C-496F-B9D0-45EBB4C1F30A}" dt="2019-03-18T17:19:13.735" v="658" actId="20577"/>
          <ac:spMkLst>
            <pc:docMk/>
            <pc:sldMk cId="1326474701" sldId="638"/>
            <ac:spMk id="3" creationId="{089D3887-DA99-44EF-AA33-1CAB02BAED51}"/>
          </ac:spMkLst>
        </pc:spChg>
        <pc:spChg chg="mod">
          <ac:chgData name="M Ledwold" userId="4756ab7f6c6a7103" providerId="LiveId" clId="{253A5B94-9C4C-496F-B9D0-45EBB4C1F30A}" dt="2019-03-18T17:15:33.868" v="242" actId="20577"/>
          <ac:spMkLst>
            <pc:docMk/>
            <pc:sldMk cId="1326474701" sldId="638"/>
            <ac:spMk id="4" creationId="{0F4D7EE1-8796-46A5-97FE-E0388D5C9082}"/>
          </ac:spMkLst>
        </pc:spChg>
        <pc:picChg chg="add mod modCrop">
          <ac:chgData name="M Ledwold" userId="4756ab7f6c6a7103" providerId="LiveId" clId="{253A5B94-9C4C-496F-B9D0-45EBB4C1F30A}" dt="2019-03-18T17:13:04.577" v="194" actId="1076"/>
          <ac:picMkLst>
            <pc:docMk/>
            <pc:sldMk cId="1326474701" sldId="638"/>
            <ac:picMk id="5" creationId="{C8C6DA43-70F6-441F-A47A-2DBAFF12255D}"/>
          </ac:picMkLst>
        </pc:picChg>
      </pc:sldChg>
      <pc:sldChg chg="addSp delSp modSp add modNotesTx">
        <pc:chgData name="M Ledwold" userId="4756ab7f6c6a7103" providerId="LiveId" clId="{253A5B94-9C4C-496F-B9D0-45EBB4C1F30A}" dt="2019-03-18T20:04:40.794" v="9390" actId="5793"/>
        <pc:sldMkLst>
          <pc:docMk/>
          <pc:sldMk cId="1244889975" sldId="639"/>
        </pc:sldMkLst>
        <pc:spChg chg="del">
          <ac:chgData name="M Ledwold" userId="4756ab7f6c6a7103" providerId="LiveId" clId="{253A5B94-9C4C-496F-B9D0-45EBB4C1F30A}" dt="2019-03-18T17:20:41.705" v="693" actId="478"/>
          <ac:spMkLst>
            <pc:docMk/>
            <pc:sldMk cId="1244889975" sldId="639"/>
            <ac:spMk id="2" creationId="{4F001914-487A-498F-AAB7-5499DD121006}"/>
          </ac:spMkLst>
        </pc:spChg>
        <pc:spChg chg="mod">
          <ac:chgData name="M Ledwold" userId="4756ab7f6c6a7103" providerId="LiveId" clId="{253A5B94-9C4C-496F-B9D0-45EBB4C1F30A}" dt="2019-03-18T20:04:40.794" v="9390" actId="5793"/>
          <ac:spMkLst>
            <pc:docMk/>
            <pc:sldMk cId="1244889975" sldId="639"/>
            <ac:spMk id="3" creationId="{88A880D8-5CD5-4109-AA59-8B0BB89AE044}"/>
          </ac:spMkLst>
        </pc:spChg>
        <pc:spChg chg="mod">
          <ac:chgData name="M Ledwold" userId="4756ab7f6c6a7103" providerId="LiveId" clId="{253A5B94-9C4C-496F-B9D0-45EBB4C1F30A}" dt="2019-03-18T17:20:37.740" v="692" actId="20577"/>
          <ac:spMkLst>
            <pc:docMk/>
            <pc:sldMk cId="1244889975" sldId="639"/>
            <ac:spMk id="4" creationId="{428B8DA5-FF89-442B-A18E-DD12551F14F9}"/>
          </ac:spMkLst>
        </pc:spChg>
        <pc:picChg chg="add mod modCrop">
          <ac:chgData name="M Ledwold" userId="4756ab7f6c6a7103" providerId="LiveId" clId="{253A5B94-9C4C-496F-B9D0-45EBB4C1F30A}" dt="2019-03-18T17:24:02.298" v="707" actId="732"/>
          <ac:picMkLst>
            <pc:docMk/>
            <pc:sldMk cId="1244889975" sldId="639"/>
            <ac:picMk id="5" creationId="{F006B8E4-FA96-4EB0-A9B8-1F45995C6F42}"/>
          </ac:picMkLst>
        </pc:picChg>
      </pc:sldChg>
      <pc:sldChg chg="addSp delSp modSp add">
        <pc:chgData name="M Ledwold" userId="4756ab7f6c6a7103" providerId="LiveId" clId="{253A5B94-9C4C-496F-B9D0-45EBB4C1F30A}" dt="2019-03-18T20:04:51.153" v="9394" actId="20577"/>
        <pc:sldMkLst>
          <pc:docMk/>
          <pc:sldMk cId="812396264" sldId="640"/>
        </pc:sldMkLst>
        <pc:spChg chg="del">
          <ac:chgData name="M Ledwold" userId="4756ab7f6c6a7103" providerId="LiveId" clId="{253A5B94-9C4C-496F-B9D0-45EBB4C1F30A}" dt="2019-03-18T17:30:41.315" v="1545" actId="478"/>
          <ac:spMkLst>
            <pc:docMk/>
            <pc:sldMk cId="812396264" sldId="640"/>
            <ac:spMk id="2" creationId="{68F34406-EB33-43EE-BC74-4F868E18C3BD}"/>
          </ac:spMkLst>
        </pc:spChg>
        <pc:spChg chg="mod">
          <ac:chgData name="M Ledwold" userId="4756ab7f6c6a7103" providerId="LiveId" clId="{253A5B94-9C4C-496F-B9D0-45EBB4C1F30A}" dt="2019-03-18T20:04:51.153" v="9394" actId="20577"/>
          <ac:spMkLst>
            <pc:docMk/>
            <pc:sldMk cId="812396264" sldId="640"/>
            <ac:spMk id="3" creationId="{5C1DC0E0-CBD9-4C0E-A10A-0776B16D2204}"/>
          </ac:spMkLst>
        </pc:spChg>
        <pc:spChg chg="mod">
          <ac:chgData name="M Ledwold" userId="4756ab7f6c6a7103" providerId="LiveId" clId="{253A5B94-9C4C-496F-B9D0-45EBB4C1F30A}" dt="2019-03-18T17:35:20.284" v="1599" actId="20577"/>
          <ac:spMkLst>
            <pc:docMk/>
            <pc:sldMk cId="812396264" sldId="640"/>
            <ac:spMk id="4" creationId="{CB52BC27-E1D4-4BA7-8B32-1BDF60255DFA}"/>
          </ac:spMkLst>
        </pc:spChg>
        <pc:spChg chg="add del mod">
          <ac:chgData name="M Ledwold" userId="4756ab7f6c6a7103" providerId="LiveId" clId="{253A5B94-9C4C-496F-B9D0-45EBB4C1F30A}" dt="2019-03-18T17:34:16.313" v="1565" actId="478"/>
          <ac:spMkLst>
            <pc:docMk/>
            <pc:sldMk cId="812396264" sldId="640"/>
            <ac:spMk id="6" creationId="{CCDF0EE9-3C77-48DC-8CDB-E52196A728CA}"/>
          </ac:spMkLst>
        </pc:spChg>
        <pc:spChg chg="add mod">
          <ac:chgData name="M Ledwold" userId="4756ab7f6c6a7103" providerId="LiveId" clId="{253A5B94-9C4C-496F-B9D0-45EBB4C1F30A}" dt="2019-03-18T17:34:58.073" v="1570" actId="208"/>
          <ac:spMkLst>
            <pc:docMk/>
            <pc:sldMk cId="812396264" sldId="640"/>
            <ac:spMk id="7" creationId="{8839147E-B93B-4CDD-A8C4-8A3951AC0A64}"/>
          </ac:spMkLst>
        </pc:spChg>
        <pc:picChg chg="add mod modCrop">
          <ac:chgData name="M Ledwold" userId="4756ab7f6c6a7103" providerId="LiveId" clId="{253A5B94-9C4C-496F-B9D0-45EBB4C1F30A}" dt="2019-03-18T17:33:21.160" v="1563" actId="1076"/>
          <ac:picMkLst>
            <pc:docMk/>
            <pc:sldMk cId="812396264" sldId="640"/>
            <ac:picMk id="5" creationId="{62698FF1-AC6C-4A64-8070-1E9BDC8E8E36}"/>
          </ac:picMkLst>
        </pc:picChg>
      </pc:sldChg>
      <pc:sldChg chg="addSp delSp modSp add">
        <pc:chgData name="M Ledwold" userId="4756ab7f6c6a7103" providerId="LiveId" clId="{253A5B94-9C4C-496F-B9D0-45EBB4C1F30A}" dt="2019-03-18T17:59:16.282" v="2708" actId="20577"/>
        <pc:sldMkLst>
          <pc:docMk/>
          <pc:sldMk cId="808998178" sldId="641"/>
        </pc:sldMkLst>
        <pc:spChg chg="del">
          <ac:chgData name="M Ledwold" userId="4756ab7f6c6a7103" providerId="LiveId" clId="{253A5B94-9C4C-496F-B9D0-45EBB4C1F30A}" dt="2019-03-18T17:42:52.675" v="2046" actId="478"/>
          <ac:spMkLst>
            <pc:docMk/>
            <pc:sldMk cId="808998178" sldId="641"/>
            <ac:spMk id="2" creationId="{4964A0E1-84BC-4676-BA07-6115DE5072E3}"/>
          </ac:spMkLst>
        </pc:spChg>
        <pc:spChg chg="mod">
          <ac:chgData name="M Ledwold" userId="4756ab7f6c6a7103" providerId="LiveId" clId="{253A5B94-9C4C-496F-B9D0-45EBB4C1F30A}" dt="2019-03-18T17:57:29.398" v="2676" actId="20577"/>
          <ac:spMkLst>
            <pc:docMk/>
            <pc:sldMk cId="808998178" sldId="641"/>
            <ac:spMk id="3" creationId="{BDF729A0-3765-4CAB-B09C-1AF088D87884}"/>
          </ac:spMkLst>
        </pc:spChg>
        <pc:spChg chg="mod">
          <ac:chgData name="M Ledwold" userId="4756ab7f6c6a7103" providerId="LiveId" clId="{253A5B94-9C4C-496F-B9D0-45EBB4C1F30A}" dt="2019-03-18T17:59:16.282" v="2708" actId="20577"/>
          <ac:spMkLst>
            <pc:docMk/>
            <pc:sldMk cId="808998178" sldId="641"/>
            <ac:spMk id="4" creationId="{5F677B80-B807-4965-A5C6-FD5303B07160}"/>
          </ac:spMkLst>
        </pc:spChg>
        <pc:picChg chg="add mod modCrop">
          <ac:chgData name="M Ledwold" userId="4756ab7f6c6a7103" providerId="LiveId" clId="{253A5B94-9C4C-496F-B9D0-45EBB4C1F30A}" dt="2019-03-18T17:45:09.917" v="2100" actId="1035"/>
          <ac:picMkLst>
            <pc:docMk/>
            <pc:sldMk cId="808998178" sldId="641"/>
            <ac:picMk id="5" creationId="{B663A10B-C644-4161-82CA-0F581485FB93}"/>
          </ac:picMkLst>
        </pc:picChg>
      </pc:sldChg>
      <pc:sldChg chg="addSp delSp modSp add">
        <pc:chgData name="M Ledwold" userId="4756ab7f6c6a7103" providerId="LiveId" clId="{253A5B94-9C4C-496F-B9D0-45EBB4C1F30A}" dt="2019-03-18T20:44:09.010" v="9638" actId="1076"/>
        <pc:sldMkLst>
          <pc:docMk/>
          <pc:sldMk cId="3799783439" sldId="642"/>
        </pc:sldMkLst>
        <pc:spChg chg="del mod">
          <ac:chgData name="M Ledwold" userId="4756ab7f6c6a7103" providerId="LiveId" clId="{253A5B94-9C4C-496F-B9D0-45EBB4C1F30A}" dt="2019-03-18T18:00:33.888" v="2764" actId="478"/>
          <ac:spMkLst>
            <pc:docMk/>
            <pc:sldMk cId="3799783439" sldId="642"/>
            <ac:spMk id="2" creationId="{E6161499-DC9F-4932-B7BA-654DFEF8B5B6}"/>
          </ac:spMkLst>
        </pc:spChg>
        <pc:spChg chg="mod">
          <ac:chgData name="M Ledwold" userId="4756ab7f6c6a7103" providerId="LiveId" clId="{253A5B94-9C4C-496F-B9D0-45EBB4C1F30A}" dt="2019-03-18T18:09:42.256" v="3381" actId="20577"/>
          <ac:spMkLst>
            <pc:docMk/>
            <pc:sldMk cId="3799783439" sldId="642"/>
            <ac:spMk id="3" creationId="{1F486B30-6972-4538-8CF6-1870699D4C9C}"/>
          </ac:spMkLst>
        </pc:spChg>
        <pc:spChg chg="mod">
          <ac:chgData name="M Ledwold" userId="4756ab7f6c6a7103" providerId="LiveId" clId="{253A5B94-9C4C-496F-B9D0-45EBB4C1F30A}" dt="2019-03-18T17:59:48.435" v="2762" actId="20577"/>
          <ac:spMkLst>
            <pc:docMk/>
            <pc:sldMk cId="3799783439" sldId="642"/>
            <ac:spMk id="4" creationId="{0FF3B908-1764-442B-BEF1-AE336A63D121}"/>
          </ac:spMkLst>
        </pc:spChg>
        <pc:picChg chg="add mod modCrop">
          <ac:chgData name="M Ledwold" userId="4756ab7f6c6a7103" providerId="LiveId" clId="{253A5B94-9C4C-496F-B9D0-45EBB4C1F30A}" dt="2019-03-18T20:44:03.640" v="9636" actId="1076"/>
          <ac:picMkLst>
            <pc:docMk/>
            <pc:sldMk cId="3799783439" sldId="642"/>
            <ac:picMk id="5" creationId="{467A3869-5C5A-4077-BAA4-672F1B0A21F3}"/>
          </ac:picMkLst>
        </pc:picChg>
        <pc:picChg chg="add mod">
          <ac:chgData name="M Ledwold" userId="4756ab7f6c6a7103" providerId="LiveId" clId="{253A5B94-9C4C-496F-B9D0-45EBB4C1F30A}" dt="2019-03-18T20:44:09.010" v="9638" actId="1076"/>
          <ac:picMkLst>
            <pc:docMk/>
            <pc:sldMk cId="3799783439" sldId="642"/>
            <ac:picMk id="6" creationId="{4B3BC017-6DC7-44E5-9FC1-2761958D3828}"/>
          </ac:picMkLst>
        </pc:picChg>
      </pc:sldChg>
      <pc:sldChg chg="addSp delSp modSp add">
        <pc:chgData name="M Ledwold" userId="4756ab7f6c6a7103" providerId="LiveId" clId="{253A5B94-9C4C-496F-B9D0-45EBB4C1F30A}" dt="2019-03-18T20:37:23.316" v="9588" actId="1076"/>
        <pc:sldMkLst>
          <pc:docMk/>
          <pc:sldMk cId="2469486544" sldId="643"/>
        </pc:sldMkLst>
        <pc:spChg chg="del">
          <ac:chgData name="M Ledwold" userId="4756ab7f6c6a7103" providerId="LiveId" clId="{253A5B94-9C4C-496F-B9D0-45EBB4C1F30A}" dt="2019-03-18T18:11:41.634" v="3400"/>
          <ac:spMkLst>
            <pc:docMk/>
            <pc:sldMk cId="2469486544" sldId="643"/>
            <ac:spMk id="2" creationId="{9E2A8C2F-43C4-4063-8E92-3EF35403E1C3}"/>
          </ac:spMkLst>
        </pc:spChg>
        <pc:spChg chg="del">
          <ac:chgData name="M Ledwold" userId="4756ab7f6c6a7103" providerId="LiveId" clId="{253A5B94-9C4C-496F-B9D0-45EBB4C1F30A}" dt="2019-03-18T18:11:41.634" v="3400"/>
          <ac:spMkLst>
            <pc:docMk/>
            <pc:sldMk cId="2469486544" sldId="643"/>
            <ac:spMk id="3" creationId="{61C8844C-677E-49E6-B5F4-B3AC9D20A20E}"/>
          </ac:spMkLst>
        </pc:spChg>
        <pc:spChg chg="mod">
          <ac:chgData name="M Ledwold" userId="4756ab7f6c6a7103" providerId="LiveId" clId="{253A5B94-9C4C-496F-B9D0-45EBB4C1F30A}" dt="2019-03-18T18:11:25.907" v="3399" actId="20577"/>
          <ac:spMkLst>
            <pc:docMk/>
            <pc:sldMk cId="2469486544" sldId="643"/>
            <ac:spMk id="4" creationId="{A4B3E7F3-CE9A-4B74-8072-DD3FCB28CC19}"/>
          </ac:spMkLst>
        </pc:spChg>
        <pc:spChg chg="add mod">
          <ac:chgData name="M Ledwold" userId="4756ab7f6c6a7103" providerId="LiveId" clId="{253A5B94-9C4C-496F-B9D0-45EBB4C1F30A}" dt="2019-03-18T20:37:15.642" v="9587" actId="20577"/>
          <ac:spMkLst>
            <pc:docMk/>
            <pc:sldMk cId="2469486544" sldId="643"/>
            <ac:spMk id="5" creationId="{3D2C4B63-F660-4601-9910-F6F7E1767DC1}"/>
          </ac:spMkLst>
        </pc:spChg>
        <pc:spChg chg="add del">
          <ac:chgData name="M Ledwold" userId="4756ab7f6c6a7103" providerId="LiveId" clId="{253A5B94-9C4C-496F-B9D0-45EBB4C1F30A}" dt="2019-03-18T20:35:42.949" v="9575"/>
          <ac:spMkLst>
            <pc:docMk/>
            <pc:sldMk cId="2469486544" sldId="643"/>
            <ac:spMk id="7" creationId="{E38390D9-05FC-407C-A99D-C403B79110A4}"/>
          </ac:spMkLst>
        </pc:spChg>
        <pc:spChg chg="add mod">
          <ac:chgData name="M Ledwold" userId="4756ab7f6c6a7103" providerId="LiveId" clId="{253A5B94-9C4C-496F-B9D0-45EBB4C1F30A}" dt="2019-03-18T20:37:23.316" v="9588" actId="1076"/>
          <ac:spMkLst>
            <pc:docMk/>
            <pc:sldMk cId="2469486544" sldId="643"/>
            <ac:spMk id="8" creationId="{E2EE9ADC-393A-4F07-A658-2E194B2C5398}"/>
          </ac:spMkLst>
        </pc:spChg>
        <pc:picChg chg="add mod">
          <ac:chgData name="M Ledwold" userId="4756ab7f6c6a7103" providerId="LiveId" clId="{253A5B94-9C4C-496F-B9D0-45EBB4C1F30A}" dt="2019-03-18T20:36:39.312" v="9584" actId="1076"/>
          <ac:picMkLst>
            <pc:docMk/>
            <pc:sldMk cId="2469486544" sldId="643"/>
            <ac:picMk id="6" creationId="{5E7190F0-5141-4D91-AFFF-4AAD7148FE27}"/>
          </ac:picMkLst>
        </pc:picChg>
      </pc:sldChg>
      <pc:sldChg chg="addSp delSp modSp add">
        <pc:chgData name="M Ledwold" userId="4756ab7f6c6a7103" providerId="LiveId" clId="{253A5B94-9C4C-496F-B9D0-45EBB4C1F30A}" dt="2019-03-18T18:32:31.694" v="4908" actId="1076"/>
        <pc:sldMkLst>
          <pc:docMk/>
          <pc:sldMk cId="1515573611" sldId="644"/>
        </pc:sldMkLst>
        <pc:spChg chg="del">
          <ac:chgData name="M Ledwold" userId="4756ab7f6c6a7103" providerId="LiveId" clId="{253A5B94-9C4C-496F-B9D0-45EBB4C1F30A}" dt="2019-03-18T18:23:52.143" v="4406"/>
          <ac:spMkLst>
            <pc:docMk/>
            <pc:sldMk cId="1515573611" sldId="644"/>
            <ac:spMk id="2" creationId="{6CD82B14-4CCA-4B7B-A415-B32E4050C2A7}"/>
          </ac:spMkLst>
        </pc:spChg>
        <pc:spChg chg="mod">
          <ac:chgData name="M Ledwold" userId="4756ab7f6c6a7103" providerId="LiveId" clId="{253A5B94-9C4C-496F-B9D0-45EBB4C1F30A}" dt="2019-03-18T18:22:14.867" v="4405" actId="20577"/>
          <ac:spMkLst>
            <pc:docMk/>
            <pc:sldMk cId="1515573611" sldId="644"/>
            <ac:spMk id="3" creationId="{EAB11E76-5399-4279-9F51-FDABEAB6248B}"/>
          </ac:spMkLst>
        </pc:spChg>
        <pc:spChg chg="add del mod">
          <ac:chgData name="M Ledwold" userId="4756ab7f6c6a7103" providerId="LiveId" clId="{253A5B94-9C4C-496F-B9D0-45EBB4C1F30A}" dt="2019-03-18T18:24:47.086" v="4407" actId="478"/>
          <ac:spMkLst>
            <pc:docMk/>
            <pc:sldMk cId="1515573611" sldId="644"/>
            <ac:spMk id="4" creationId="{422793D6-00C1-44D3-AAB6-0D70DF7EF126}"/>
          </ac:spMkLst>
        </pc:spChg>
        <pc:spChg chg="add mod">
          <ac:chgData name="M Ledwold" userId="4756ab7f6c6a7103" providerId="LiveId" clId="{253A5B94-9C4C-496F-B9D0-45EBB4C1F30A}" dt="2019-03-18T18:31:28.631" v="4883" actId="20577"/>
          <ac:spMkLst>
            <pc:docMk/>
            <pc:sldMk cId="1515573611" sldId="644"/>
            <ac:spMk id="5" creationId="{EEB82DC4-9081-4EC8-AE73-57862D7836D6}"/>
          </ac:spMkLst>
        </pc:spChg>
        <pc:spChg chg="add del mod">
          <ac:chgData name="M Ledwold" userId="4756ab7f6c6a7103" providerId="LiveId" clId="{253A5B94-9C4C-496F-B9D0-45EBB4C1F30A}" dt="2019-03-18T18:28:12.319" v="4643" actId="478"/>
          <ac:spMkLst>
            <pc:docMk/>
            <pc:sldMk cId="1515573611" sldId="644"/>
            <ac:spMk id="7" creationId="{C66136AE-35EA-4784-8784-BA181920ECF1}"/>
          </ac:spMkLst>
        </pc:spChg>
        <pc:picChg chg="add mod modCrop">
          <ac:chgData name="M Ledwold" userId="4756ab7f6c6a7103" providerId="LiveId" clId="{253A5B94-9C4C-496F-B9D0-45EBB4C1F30A}" dt="2019-03-18T18:32:31.694" v="4908" actId="1076"/>
          <ac:picMkLst>
            <pc:docMk/>
            <pc:sldMk cId="1515573611" sldId="644"/>
            <ac:picMk id="6" creationId="{0033885B-D191-4AC8-8074-7C1447FE1AC4}"/>
          </ac:picMkLst>
        </pc:picChg>
        <pc:picChg chg="add del">
          <ac:chgData name="M Ledwold" userId="4756ab7f6c6a7103" providerId="LiveId" clId="{253A5B94-9C4C-496F-B9D0-45EBB4C1F30A}" dt="2019-03-18T18:28:22.241" v="4648"/>
          <ac:picMkLst>
            <pc:docMk/>
            <pc:sldMk cId="1515573611" sldId="644"/>
            <ac:picMk id="8" creationId="{AD23C39E-3911-4AD5-BD21-A33CCDDDE951}"/>
          </ac:picMkLst>
        </pc:picChg>
      </pc:sldChg>
      <pc:sldChg chg="addSp delSp modSp add modNotesTx">
        <pc:chgData name="M Ledwold" userId="4756ab7f6c6a7103" providerId="LiveId" clId="{253A5B94-9C4C-496F-B9D0-45EBB4C1F30A}" dt="2019-03-18T19:52:05.662" v="9041" actId="20577"/>
        <pc:sldMkLst>
          <pc:docMk/>
          <pc:sldMk cId="2746781647" sldId="645"/>
        </pc:sldMkLst>
        <pc:spChg chg="del">
          <ac:chgData name="M Ledwold" userId="4756ab7f6c6a7103" providerId="LiveId" clId="{253A5B94-9C4C-496F-B9D0-45EBB4C1F30A}" dt="2019-03-18T18:35:08.951" v="4945" actId="478"/>
          <ac:spMkLst>
            <pc:docMk/>
            <pc:sldMk cId="2746781647" sldId="645"/>
            <ac:spMk id="2" creationId="{F646D4C7-888D-4DB3-8E65-9B198D7168B4}"/>
          </ac:spMkLst>
        </pc:spChg>
        <pc:spChg chg="mod">
          <ac:chgData name="M Ledwold" userId="4756ab7f6c6a7103" providerId="LiveId" clId="{253A5B94-9C4C-496F-B9D0-45EBB4C1F30A}" dt="2019-03-18T19:52:05.662" v="9041" actId="20577"/>
          <ac:spMkLst>
            <pc:docMk/>
            <pc:sldMk cId="2746781647" sldId="645"/>
            <ac:spMk id="3" creationId="{8689F7DF-E7E1-4DD4-8F76-EE5451DE16A1}"/>
          </ac:spMkLst>
        </pc:spChg>
        <pc:spChg chg="mod">
          <ac:chgData name="M Ledwold" userId="4756ab7f6c6a7103" providerId="LiveId" clId="{253A5B94-9C4C-496F-B9D0-45EBB4C1F30A}" dt="2019-03-18T18:34:53.484" v="4944" actId="20577"/>
          <ac:spMkLst>
            <pc:docMk/>
            <pc:sldMk cId="2746781647" sldId="645"/>
            <ac:spMk id="4" creationId="{DC7463DF-642B-479B-8EE6-66CFA60A1524}"/>
          </ac:spMkLst>
        </pc:spChg>
        <pc:spChg chg="add mod">
          <ac:chgData name="M Ledwold" userId="4756ab7f6c6a7103" providerId="LiveId" clId="{253A5B94-9C4C-496F-B9D0-45EBB4C1F30A}" dt="2019-03-18T18:36:31.759" v="4959" actId="14100"/>
          <ac:spMkLst>
            <pc:docMk/>
            <pc:sldMk cId="2746781647" sldId="645"/>
            <ac:spMk id="6" creationId="{D29234F4-D5B4-41F4-8EC0-0519143BFB99}"/>
          </ac:spMkLst>
        </pc:spChg>
        <pc:spChg chg="add del mod">
          <ac:chgData name="M Ledwold" userId="4756ab7f6c6a7103" providerId="LiveId" clId="{253A5B94-9C4C-496F-B9D0-45EBB4C1F30A}" dt="2019-03-18T19:51:57.855" v="9040" actId="478"/>
          <ac:spMkLst>
            <pc:docMk/>
            <pc:sldMk cId="2746781647" sldId="645"/>
            <ac:spMk id="7" creationId="{C1FFD41D-F88E-47A7-B1F1-D4513D3B353B}"/>
          </ac:spMkLst>
        </pc:spChg>
        <pc:picChg chg="add mod modCrop">
          <ac:chgData name="M Ledwold" userId="4756ab7f6c6a7103" providerId="LiveId" clId="{253A5B94-9C4C-496F-B9D0-45EBB4C1F30A}" dt="2019-03-18T18:35:58.867" v="4954" actId="14100"/>
          <ac:picMkLst>
            <pc:docMk/>
            <pc:sldMk cId="2746781647" sldId="645"/>
            <ac:picMk id="5" creationId="{E43C8FC8-794A-4B1E-A12C-FE204C48F0F0}"/>
          </ac:picMkLst>
        </pc:picChg>
      </pc:sldChg>
      <pc:sldChg chg="addSp delSp modSp add">
        <pc:chgData name="M Ledwold" userId="4756ab7f6c6a7103" providerId="LiveId" clId="{253A5B94-9C4C-496F-B9D0-45EBB4C1F30A}" dt="2019-03-18T18:57:11.369" v="6488" actId="1035"/>
        <pc:sldMkLst>
          <pc:docMk/>
          <pc:sldMk cId="280099602" sldId="646"/>
        </pc:sldMkLst>
        <pc:spChg chg="del">
          <ac:chgData name="M Ledwold" userId="4756ab7f6c6a7103" providerId="LiveId" clId="{253A5B94-9C4C-496F-B9D0-45EBB4C1F30A}" dt="2019-03-18T18:47:21.741" v="5809" actId="478"/>
          <ac:spMkLst>
            <pc:docMk/>
            <pc:sldMk cId="280099602" sldId="646"/>
            <ac:spMk id="2" creationId="{A11000E6-5F14-447C-B0AC-51A4F382B55C}"/>
          </ac:spMkLst>
        </pc:spChg>
        <pc:spChg chg="mod">
          <ac:chgData name="M Ledwold" userId="4756ab7f6c6a7103" providerId="LiveId" clId="{253A5B94-9C4C-496F-B9D0-45EBB4C1F30A}" dt="2019-03-18T18:57:11.369" v="6488" actId="1035"/>
          <ac:spMkLst>
            <pc:docMk/>
            <pc:sldMk cId="280099602" sldId="646"/>
            <ac:spMk id="3" creationId="{665BE091-97C4-4279-8602-5780403C4CD8}"/>
          </ac:spMkLst>
        </pc:spChg>
        <pc:spChg chg="mod">
          <ac:chgData name="M Ledwold" userId="4756ab7f6c6a7103" providerId="LiveId" clId="{253A5B94-9C4C-496F-B9D0-45EBB4C1F30A}" dt="2019-03-18T18:47:06.399" v="5805" actId="20577"/>
          <ac:spMkLst>
            <pc:docMk/>
            <pc:sldMk cId="280099602" sldId="646"/>
            <ac:spMk id="4" creationId="{5562A2E1-9C25-46EE-8157-7F72A53970BF}"/>
          </ac:spMkLst>
        </pc:spChg>
        <pc:picChg chg="add mod modCrop">
          <ac:chgData name="M Ledwold" userId="4756ab7f6c6a7103" providerId="LiveId" clId="{253A5B94-9C4C-496F-B9D0-45EBB4C1F30A}" dt="2019-03-18T18:48:44.928" v="5843" actId="1036"/>
          <ac:picMkLst>
            <pc:docMk/>
            <pc:sldMk cId="280099602" sldId="646"/>
            <ac:picMk id="5" creationId="{EF4D5E1B-245F-4FD8-BEF1-35E4FFECC6BD}"/>
          </ac:picMkLst>
        </pc:picChg>
      </pc:sldChg>
      <pc:sldChg chg="add del">
        <pc:chgData name="M Ledwold" userId="4756ab7f6c6a7103" providerId="LiveId" clId="{253A5B94-9C4C-496F-B9D0-45EBB4C1F30A}" dt="2019-03-18T18:58:37.964" v="6491" actId="2696"/>
        <pc:sldMkLst>
          <pc:docMk/>
          <pc:sldMk cId="883374717" sldId="647"/>
        </pc:sldMkLst>
      </pc:sldChg>
      <pc:sldChg chg="addSp delSp modSp add">
        <pc:chgData name="M Ledwold" userId="4756ab7f6c6a7103" providerId="LiveId" clId="{253A5B94-9C4C-496F-B9D0-45EBB4C1F30A}" dt="2019-03-18T20:22:04.760" v="9522" actId="6549"/>
        <pc:sldMkLst>
          <pc:docMk/>
          <pc:sldMk cId="3655181216" sldId="647"/>
        </pc:sldMkLst>
        <pc:spChg chg="mod">
          <ac:chgData name="M Ledwold" userId="4756ab7f6c6a7103" providerId="LiveId" clId="{253A5B94-9C4C-496F-B9D0-45EBB4C1F30A}" dt="2019-03-18T20:22:04.760" v="9522" actId="6549"/>
          <ac:spMkLst>
            <pc:docMk/>
            <pc:sldMk cId="3655181216" sldId="647"/>
            <ac:spMk id="2" creationId="{2979920A-9E7C-4591-BAD8-93D9A1DA5567}"/>
          </ac:spMkLst>
        </pc:spChg>
        <pc:spChg chg="mod">
          <ac:chgData name="M Ledwold" userId="4756ab7f6c6a7103" providerId="LiveId" clId="{253A5B94-9C4C-496F-B9D0-45EBB4C1F30A}" dt="2019-03-18T19:59:12.982" v="9306" actId="20577"/>
          <ac:spMkLst>
            <pc:docMk/>
            <pc:sldMk cId="3655181216" sldId="647"/>
            <ac:spMk id="3" creationId="{971F4E73-266B-480D-8E3F-EF8333109B76}"/>
          </ac:spMkLst>
        </pc:spChg>
        <pc:spChg chg="add del">
          <ac:chgData name="M Ledwold" userId="4756ab7f6c6a7103" providerId="LiveId" clId="{253A5B94-9C4C-496F-B9D0-45EBB4C1F30A}" dt="2019-03-18T20:21:43.153" v="9516"/>
          <ac:spMkLst>
            <pc:docMk/>
            <pc:sldMk cId="3655181216" sldId="647"/>
            <ac:spMk id="4" creationId="{01FA10E5-18DE-443C-BF4E-A8464D6EC7B7}"/>
          </ac:spMkLst>
        </pc:spChg>
        <pc:picChg chg="add mod">
          <ac:chgData name="M Ledwold" userId="4756ab7f6c6a7103" providerId="LiveId" clId="{253A5B94-9C4C-496F-B9D0-45EBB4C1F30A}" dt="2019-03-18T20:21:53.413" v="9520" actId="1076"/>
          <ac:picMkLst>
            <pc:docMk/>
            <pc:sldMk cId="3655181216" sldId="647"/>
            <ac:picMk id="5" creationId="{BD01A842-B8D2-4FFA-B3C0-E69DC0A97D27}"/>
          </ac:picMkLst>
        </pc:picChg>
      </pc:sldChg>
      <pc:sldChg chg="addSp delSp modSp add">
        <pc:chgData name="M Ledwold" userId="4756ab7f6c6a7103" providerId="LiveId" clId="{253A5B94-9C4C-496F-B9D0-45EBB4C1F30A}" dt="2019-03-18T20:18:14.321" v="9492" actId="14861"/>
        <pc:sldMkLst>
          <pc:docMk/>
          <pc:sldMk cId="202630070" sldId="648"/>
        </pc:sldMkLst>
        <pc:spChg chg="del">
          <ac:chgData name="M Ledwold" userId="4756ab7f6c6a7103" providerId="LiveId" clId="{253A5B94-9C4C-496F-B9D0-45EBB4C1F30A}" dt="2019-03-18T20:10:10.156" v="9399"/>
          <ac:spMkLst>
            <pc:docMk/>
            <pc:sldMk cId="202630070" sldId="648"/>
            <ac:spMk id="2" creationId="{8790462E-0055-40D4-827F-B28FACDACDD0}"/>
          </ac:spMkLst>
        </pc:spChg>
        <pc:spChg chg="del">
          <ac:chgData name="M Ledwold" userId="4756ab7f6c6a7103" providerId="LiveId" clId="{253A5B94-9C4C-496F-B9D0-45EBB4C1F30A}" dt="2019-03-18T20:10:10.156" v="9399"/>
          <ac:spMkLst>
            <pc:docMk/>
            <pc:sldMk cId="202630070" sldId="648"/>
            <ac:spMk id="3" creationId="{04465C57-9CD2-4EAC-A946-0D59BA5998CB}"/>
          </ac:spMkLst>
        </pc:spChg>
        <pc:spChg chg="add mod">
          <ac:chgData name="M Ledwold" userId="4756ab7f6c6a7103" providerId="LiveId" clId="{253A5B94-9C4C-496F-B9D0-45EBB4C1F30A}" dt="2019-03-18T20:11:48.760" v="9432" actId="20577"/>
          <ac:spMkLst>
            <pc:docMk/>
            <pc:sldMk cId="202630070" sldId="648"/>
            <ac:spMk id="4" creationId="{659485E8-E5E8-4DD5-BC17-54EE0616EAF2}"/>
          </ac:spMkLst>
        </pc:spChg>
        <pc:spChg chg="add del mod">
          <ac:chgData name="M Ledwold" userId="4756ab7f6c6a7103" providerId="LiveId" clId="{253A5B94-9C4C-496F-B9D0-45EBB4C1F30A}" dt="2019-03-18T20:10:48.702" v="9402" actId="478"/>
          <ac:spMkLst>
            <pc:docMk/>
            <pc:sldMk cId="202630070" sldId="648"/>
            <ac:spMk id="5" creationId="{50C93A39-E7AD-4229-A11F-08CE89D86DA5}"/>
          </ac:spMkLst>
        </pc:spChg>
        <pc:spChg chg="add mod">
          <ac:chgData name="M Ledwold" userId="4756ab7f6c6a7103" providerId="LiveId" clId="{253A5B94-9C4C-496F-B9D0-45EBB4C1F30A}" dt="2019-03-18T20:14:09.428" v="9450" actId="14100"/>
          <ac:spMkLst>
            <pc:docMk/>
            <pc:sldMk cId="202630070" sldId="648"/>
            <ac:spMk id="6" creationId="{A239391B-95E9-4C8D-BD8B-A3973022F60B}"/>
          </ac:spMkLst>
        </pc:spChg>
        <pc:spChg chg="add del">
          <ac:chgData name="M Ledwold" userId="4756ab7f6c6a7103" providerId="LiveId" clId="{253A5B94-9C4C-496F-B9D0-45EBB4C1F30A}" dt="2019-03-18T20:10:52.318" v="9404"/>
          <ac:spMkLst>
            <pc:docMk/>
            <pc:sldMk cId="202630070" sldId="648"/>
            <ac:spMk id="7" creationId="{EB91866C-C027-40AA-A658-A3183FE84DB4}"/>
          </ac:spMkLst>
        </pc:spChg>
        <pc:spChg chg="add mod">
          <ac:chgData name="M Ledwold" userId="4756ab7f6c6a7103" providerId="LiveId" clId="{253A5B94-9C4C-496F-B9D0-45EBB4C1F30A}" dt="2019-03-18T20:11:09.578" v="9407" actId="1076"/>
          <ac:spMkLst>
            <pc:docMk/>
            <pc:sldMk cId="202630070" sldId="648"/>
            <ac:spMk id="8" creationId="{799EC0B0-79DB-4284-899C-36F22C226F4B}"/>
          </ac:spMkLst>
        </pc:spChg>
        <pc:picChg chg="add mod modCrop">
          <ac:chgData name="M Ledwold" userId="4756ab7f6c6a7103" providerId="LiveId" clId="{253A5B94-9C4C-496F-B9D0-45EBB4C1F30A}" dt="2019-03-18T20:18:14.321" v="9492" actId="14861"/>
          <ac:picMkLst>
            <pc:docMk/>
            <pc:sldMk cId="202630070" sldId="648"/>
            <ac:picMk id="9" creationId="{815D9549-9D6E-4B01-9FBB-F2603E535EEA}"/>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9-03-19T14:35:15.788" idx="35">
    <p:pos x="461" y="2458"/>
    <p:text>@EnableWebMvc</p:text>
    <p:extLst>
      <p:ext uri="{C676402C-5697-4E1C-873F-D02D1690AC5C}">
        <p15:threadingInfo xmlns:p15="http://schemas.microsoft.com/office/powerpoint/2012/main" timeZoneBias="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1D3446E-71D0-483A-9FAA-8C237E74ABB2}" type="doc">
      <dgm:prSet loTypeId="urn:microsoft.com/office/officeart/2011/layout/HexagonRadial" loCatId="cycle" qsTypeId="urn:microsoft.com/office/officeart/2005/8/quickstyle/simple1" qsCatId="simple" csTypeId="urn:microsoft.com/office/officeart/2005/8/colors/accent1_2" csCatId="accent1" phldr="1"/>
      <dgm:spPr/>
      <dgm:t>
        <a:bodyPr/>
        <a:lstStyle/>
        <a:p>
          <a:endParaRPr lang="en-US"/>
        </a:p>
      </dgm:t>
    </dgm:pt>
    <dgm:pt modelId="{9A71C405-71EE-4921-B6CF-239C9A824939}">
      <dgm:prSet phldrT="[Text]"/>
      <dgm:spPr/>
      <dgm:t>
        <a:bodyPr/>
        <a:lstStyle/>
        <a:p>
          <a:r>
            <a:rPr lang="en-US" dirty="0" smtClean="0"/>
            <a:t>Spring Framework</a:t>
          </a:r>
          <a:endParaRPr lang="en-US" dirty="0"/>
        </a:p>
      </dgm:t>
    </dgm:pt>
    <dgm:pt modelId="{9324AC07-3912-4A51-8345-A47ADE9AEB94}" type="parTrans" cxnId="{46D44F83-E41A-406F-8875-239AFB23E704}">
      <dgm:prSet/>
      <dgm:spPr/>
      <dgm:t>
        <a:bodyPr/>
        <a:lstStyle/>
        <a:p>
          <a:endParaRPr lang="en-US"/>
        </a:p>
      </dgm:t>
    </dgm:pt>
    <dgm:pt modelId="{058DD1B5-0715-4884-9CA7-E3DB603EA744}" type="sibTrans" cxnId="{46D44F83-E41A-406F-8875-239AFB23E704}">
      <dgm:prSet/>
      <dgm:spPr/>
      <dgm:t>
        <a:bodyPr/>
        <a:lstStyle/>
        <a:p>
          <a:endParaRPr lang="en-US"/>
        </a:p>
      </dgm:t>
    </dgm:pt>
    <dgm:pt modelId="{3AE5E8EB-DFE6-4B9A-85FE-EA5EB5C70C4C}">
      <dgm:prSet phldrT="[Text]"/>
      <dgm:spPr/>
      <dgm:t>
        <a:bodyPr/>
        <a:lstStyle/>
        <a:p>
          <a:r>
            <a:rPr lang="en-US" dirty="0" smtClean="0"/>
            <a:t>Spring MVC</a:t>
          </a:r>
          <a:endParaRPr lang="en-US" dirty="0"/>
        </a:p>
      </dgm:t>
    </dgm:pt>
    <dgm:pt modelId="{D8338548-8B10-4BB3-8542-50DDFF313A1C}" type="parTrans" cxnId="{4DDAAE1A-76E5-48D1-BF72-5177017EE665}">
      <dgm:prSet/>
      <dgm:spPr/>
      <dgm:t>
        <a:bodyPr/>
        <a:lstStyle/>
        <a:p>
          <a:endParaRPr lang="en-US"/>
        </a:p>
      </dgm:t>
    </dgm:pt>
    <dgm:pt modelId="{04524298-314E-4F71-8746-A8A4CF4D60BD}" type="sibTrans" cxnId="{4DDAAE1A-76E5-48D1-BF72-5177017EE665}">
      <dgm:prSet/>
      <dgm:spPr/>
      <dgm:t>
        <a:bodyPr/>
        <a:lstStyle/>
        <a:p>
          <a:endParaRPr lang="en-US"/>
        </a:p>
      </dgm:t>
    </dgm:pt>
    <dgm:pt modelId="{9CEC324E-4F36-4589-8C3D-551E765DDBB6}">
      <dgm:prSet phldrT="[Text]"/>
      <dgm:spPr/>
      <dgm:t>
        <a:bodyPr/>
        <a:lstStyle/>
        <a:p>
          <a:r>
            <a:rPr lang="en-US" dirty="0" smtClean="0"/>
            <a:t>Spring Data</a:t>
          </a:r>
          <a:endParaRPr lang="en-US" dirty="0"/>
        </a:p>
      </dgm:t>
    </dgm:pt>
    <dgm:pt modelId="{C303F481-2D08-4506-B953-9D974D3864C5}" type="parTrans" cxnId="{D1C446A8-B9EA-446C-8603-C806259C0427}">
      <dgm:prSet/>
      <dgm:spPr/>
      <dgm:t>
        <a:bodyPr/>
        <a:lstStyle/>
        <a:p>
          <a:endParaRPr lang="en-US"/>
        </a:p>
      </dgm:t>
    </dgm:pt>
    <dgm:pt modelId="{DB01EDC1-43B9-474D-863A-42B4E908919C}" type="sibTrans" cxnId="{D1C446A8-B9EA-446C-8603-C806259C0427}">
      <dgm:prSet/>
      <dgm:spPr/>
      <dgm:t>
        <a:bodyPr/>
        <a:lstStyle/>
        <a:p>
          <a:endParaRPr lang="en-US"/>
        </a:p>
      </dgm:t>
    </dgm:pt>
    <dgm:pt modelId="{B410EB79-3400-4683-9DD3-B61F78E8E93C}">
      <dgm:prSet phldrT="[Text]"/>
      <dgm:spPr/>
      <dgm:t>
        <a:bodyPr/>
        <a:lstStyle/>
        <a:p>
          <a:r>
            <a:rPr lang="en-US" dirty="0" smtClean="0"/>
            <a:t>Spring Security</a:t>
          </a:r>
          <a:endParaRPr lang="en-US" dirty="0"/>
        </a:p>
      </dgm:t>
    </dgm:pt>
    <dgm:pt modelId="{FB67AD92-0E90-47F5-95B9-1591B3097CED}" type="parTrans" cxnId="{653D5CB8-908D-48EF-B6C1-77C4F01B13ED}">
      <dgm:prSet/>
      <dgm:spPr/>
      <dgm:t>
        <a:bodyPr/>
        <a:lstStyle/>
        <a:p>
          <a:endParaRPr lang="en-US"/>
        </a:p>
      </dgm:t>
    </dgm:pt>
    <dgm:pt modelId="{AD2FE3D8-9403-4AEE-AB36-8DB4C05AB04C}" type="sibTrans" cxnId="{653D5CB8-908D-48EF-B6C1-77C4F01B13ED}">
      <dgm:prSet/>
      <dgm:spPr/>
      <dgm:t>
        <a:bodyPr/>
        <a:lstStyle/>
        <a:p>
          <a:endParaRPr lang="en-US"/>
        </a:p>
      </dgm:t>
    </dgm:pt>
    <dgm:pt modelId="{43897766-19BF-4A20-B528-194A7EF05319}">
      <dgm:prSet phldrT="[Text]"/>
      <dgm:spPr/>
      <dgm:t>
        <a:bodyPr/>
        <a:lstStyle/>
        <a:p>
          <a:r>
            <a:rPr lang="en-US" dirty="0" smtClean="0"/>
            <a:t>Spring Social</a:t>
          </a:r>
          <a:endParaRPr lang="en-US" dirty="0"/>
        </a:p>
      </dgm:t>
    </dgm:pt>
    <dgm:pt modelId="{E05A84C9-A44B-4A38-A89D-CC7DC90D9657}" type="parTrans" cxnId="{1045A570-F8FA-4D0C-BF43-884152BF3ACE}">
      <dgm:prSet/>
      <dgm:spPr/>
      <dgm:t>
        <a:bodyPr/>
        <a:lstStyle/>
        <a:p>
          <a:endParaRPr lang="en-US"/>
        </a:p>
      </dgm:t>
    </dgm:pt>
    <dgm:pt modelId="{02587FCC-6FCA-4EEA-AA11-B4794079D18C}" type="sibTrans" cxnId="{1045A570-F8FA-4D0C-BF43-884152BF3ACE}">
      <dgm:prSet/>
      <dgm:spPr/>
      <dgm:t>
        <a:bodyPr/>
        <a:lstStyle/>
        <a:p>
          <a:endParaRPr lang="en-US"/>
        </a:p>
      </dgm:t>
    </dgm:pt>
    <dgm:pt modelId="{5340708B-52C8-4B68-9D65-15AA1E5B4C71}">
      <dgm:prSet phldrT="[Text]"/>
      <dgm:spPr/>
      <dgm:t>
        <a:bodyPr/>
        <a:lstStyle/>
        <a:p>
          <a:r>
            <a:rPr lang="en-US" dirty="0" smtClean="0"/>
            <a:t>Spring Web Services</a:t>
          </a:r>
          <a:endParaRPr lang="en-US" dirty="0"/>
        </a:p>
      </dgm:t>
    </dgm:pt>
    <dgm:pt modelId="{27EB2DF3-AE49-4FA0-9B55-8FE64CA6C13C}" type="parTrans" cxnId="{9123DC95-E998-4A52-A30B-7C77D19C93A2}">
      <dgm:prSet/>
      <dgm:spPr/>
      <dgm:t>
        <a:bodyPr/>
        <a:lstStyle/>
        <a:p>
          <a:endParaRPr lang="en-US"/>
        </a:p>
      </dgm:t>
    </dgm:pt>
    <dgm:pt modelId="{457B0EF5-9F02-4315-80F9-D1363595B1D6}" type="sibTrans" cxnId="{9123DC95-E998-4A52-A30B-7C77D19C93A2}">
      <dgm:prSet/>
      <dgm:spPr/>
      <dgm:t>
        <a:bodyPr/>
        <a:lstStyle/>
        <a:p>
          <a:endParaRPr lang="en-US"/>
        </a:p>
      </dgm:t>
    </dgm:pt>
    <dgm:pt modelId="{C316B22A-6DF7-4862-BC86-61987002FAA3}">
      <dgm:prSet phldrT="[Text]"/>
      <dgm:spPr/>
      <dgm:t>
        <a:bodyPr/>
        <a:lstStyle/>
        <a:p>
          <a:r>
            <a:rPr lang="en-US" dirty="0" smtClean="0"/>
            <a:t>And Many more…</a:t>
          </a:r>
          <a:endParaRPr lang="en-US" dirty="0"/>
        </a:p>
      </dgm:t>
    </dgm:pt>
    <dgm:pt modelId="{839746F6-D045-406A-91F8-6B62D8087817}" type="parTrans" cxnId="{5B18F3DD-5487-48EF-91D7-BAEEB26E4F8D}">
      <dgm:prSet/>
      <dgm:spPr/>
      <dgm:t>
        <a:bodyPr/>
        <a:lstStyle/>
        <a:p>
          <a:endParaRPr lang="en-US"/>
        </a:p>
      </dgm:t>
    </dgm:pt>
    <dgm:pt modelId="{23A2B6AA-93D5-4EC2-BCBF-1B413130105F}" type="sibTrans" cxnId="{5B18F3DD-5487-48EF-91D7-BAEEB26E4F8D}">
      <dgm:prSet/>
      <dgm:spPr/>
      <dgm:t>
        <a:bodyPr/>
        <a:lstStyle/>
        <a:p>
          <a:endParaRPr lang="en-US"/>
        </a:p>
      </dgm:t>
    </dgm:pt>
    <dgm:pt modelId="{4C7C82EC-6978-454A-B988-A6A079878BFE}" type="pres">
      <dgm:prSet presAssocID="{D1D3446E-71D0-483A-9FAA-8C237E74ABB2}" presName="Name0" presStyleCnt="0">
        <dgm:presLayoutVars>
          <dgm:chMax val="1"/>
          <dgm:chPref val="1"/>
          <dgm:dir/>
          <dgm:animOne val="branch"/>
          <dgm:animLvl val="lvl"/>
        </dgm:presLayoutVars>
      </dgm:prSet>
      <dgm:spPr/>
      <dgm:t>
        <a:bodyPr/>
        <a:lstStyle/>
        <a:p>
          <a:endParaRPr lang="en-US"/>
        </a:p>
      </dgm:t>
    </dgm:pt>
    <dgm:pt modelId="{366AF711-A827-4CFD-8779-493CA0B3AAEB}" type="pres">
      <dgm:prSet presAssocID="{9A71C405-71EE-4921-B6CF-239C9A824939}" presName="Parent" presStyleLbl="node0" presStyleIdx="0" presStyleCnt="1">
        <dgm:presLayoutVars>
          <dgm:chMax val="6"/>
          <dgm:chPref val="6"/>
        </dgm:presLayoutVars>
      </dgm:prSet>
      <dgm:spPr/>
      <dgm:t>
        <a:bodyPr/>
        <a:lstStyle/>
        <a:p>
          <a:endParaRPr lang="en-US"/>
        </a:p>
      </dgm:t>
    </dgm:pt>
    <dgm:pt modelId="{22F6EFD7-24DC-4121-A727-9EAC5B0966CE}" type="pres">
      <dgm:prSet presAssocID="{3AE5E8EB-DFE6-4B9A-85FE-EA5EB5C70C4C}" presName="Accent1" presStyleCnt="0"/>
      <dgm:spPr/>
    </dgm:pt>
    <dgm:pt modelId="{327F1320-3183-41B0-8925-4891DB97FAD3}" type="pres">
      <dgm:prSet presAssocID="{3AE5E8EB-DFE6-4B9A-85FE-EA5EB5C70C4C}" presName="Accent" presStyleLbl="bgShp" presStyleIdx="0" presStyleCnt="6"/>
      <dgm:spPr/>
    </dgm:pt>
    <dgm:pt modelId="{9A3CDFCF-9C7F-478B-BB0F-10972C1D5F61}" type="pres">
      <dgm:prSet presAssocID="{3AE5E8EB-DFE6-4B9A-85FE-EA5EB5C70C4C}" presName="Child1" presStyleLbl="node1" presStyleIdx="0" presStyleCnt="6">
        <dgm:presLayoutVars>
          <dgm:chMax val="0"/>
          <dgm:chPref val="0"/>
          <dgm:bulletEnabled val="1"/>
        </dgm:presLayoutVars>
      </dgm:prSet>
      <dgm:spPr/>
      <dgm:t>
        <a:bodyPr/>
        <a:lstStyle/>
        <a:p>
          <a:endParaRPr lang="en-US"/>
        </a:p>
      </dgm:t>
    </dgm:pt>
    <dgm:pt modelId="{EA79CFB8-F318-4E8E-8AA0-1E987BB25739}" type="pres">
      <dgm:prSet presAssocID="{9CEC324E-4F36-4589-8C3D-551E765DDBB6}" presName="Accent2" presStyleCnt="0"/>
      <dgm:spPr/>
    </dgm:pt>
    <dgm:pt modelId="{278303BF-1819-4122-9715-9371126BECE6}" type="pres">
      <dgm:prSet presAssocID="{9CEC324E-4F36-4589-8C3D-551E765DDBB6}" presName="Accent" presStyleLbl="bgShp" presStyleIdx="1" presStyleCnt="6"/>
      <dgm:spPr/>
    </dgm:pt>
    <dgm:pt modelId="{7C38C562-339F-4742-A3C0-3796D562938A}" type="pres">
      <dgm:prSet presAssocID="{9CEC324E-4F36-4589-8C3D-551E765DDBB6}" presName="Child2" presStyleLbl="node1" presStyleIdx="1" presStyleCnt="6">
        <dgm:presLayoutVars>
          <dgm:chMax val="0"/>
          <dgm:chPref val="0"/>
          <dgm:bulletEnabled val="1"/>
        </dgm:presLayoutVars>
      </dgm:prSet>
      <dgm:spPr/>
      <dgm:t>
        <a:bodyPr/>
        <a:lstStyle/>
        <a:p>
          <a:endParaRPr lang="en-US"/>
        </a:p>
      </dgm:t>
    </dgm:pt>
    <dgm:pt modelId="{C478E852-9BF0-43CA-A2D1-7DE2A2682123}" type="pres">
      <dgm:prSet presAssocID="{B410EB79-3400-4683-9DD3-B61F78E8E93C}" presName="Accent3" presStyleCnt="0"/>
      <dgm:spPr/>
    </dgm:pt>
    <dgm:pt modelId="{296016F2-A241-43F5-A345-2F75C756B0C2}" type="pres">
      <dgm:prSet presAssocID="{B410EB79-3400-4683-9DD3-B61F78E8E93C}" presName="Accent" presStyleLbl="bgShp" presStyleIdx="2" presStyleCnt="6"/>
      <dgm:spPr/>
    </dgm:pt>
    <dgm:pt modelId="{B20C4898-342A-4BED-8997-5916C34969E5}" type="pres">
      <dgm:prSet presAssocID="{B410EB79-3400-4683-9DD3-B61F78E8E93C}" presName="Child3" presStyleLbl="node1" presStyleIdx="2" presStyleCnt="6">
        <dgm:presLayoutVars>
          <dgm:chMax val="0"/>
          <dgm:chPref val="0"/>
          <dgm:bulletEnabled val="1"/>
        </dgm:presLayoutVars>
      </dgm:prSet>
      <dgm:spPr/>
      <dgm:t>
        <a:bodyPr/>
        <a:lstStyle/>
        <a:p>
          <a:endParaRPr lang="en-US"/>
        </a:p>
      </dgm:t>
    </dgm:pt>
    <dgm:pt modelId="{6313491F-25CD-4093-A6EE-A9B9207D01AB}" type="pres">
      <dgm:prSet presAssocID="{43897766-19BF-4A20-B528-194A7EF05319}" presName="Accent4" presStyleCnt="0"/>
      <dgm:spPr/>
    </dgm:pt>
    <dgm:pt modelId="{F45493EC-EC37-4BA2-B7A1-8036DF32A975}" type="pres">
      <dgm:prSet presAssocID="{43897766-19BF-4A20-B528-194A7EF05319}" presName="Accent" presStyleLbl="bgShp" presStyleIdx="3" presStyleCnt="6"/>
      <dgm:spPr/>
    </dgm:pt>
    <dgm:pt modelId="{74B2027D-581E-4A0E-9BA9-D967AA59B592}" type="pres">
      <dgm:prSet presAssocID="{43897766-19BF-4A20-B528-194A7EF05319}" presName="Child4" presStyleLbl="node1" presStyleIdx="3" presStyleCnt="6">
        <dgm:presLayoutVars>
          <dgm:chMax val="0"/>
          <dgm:chPref val="0"/>
          <dgm:bulletEnabled val="1"/>
        </dgm:presLayoutVars>
      </dgm:prSet>
      <dgm:spPr/>
      <dgm:t>
        <a:bodyPr/>
        <a:lstStyle/>
        <a:p>
          <a:endParaRPr lang="en-US"/>
        </a:p>
      </dgm:t>
    </dgm:pt>
    <dgm:pt modelId="{4204F2F7-8E45-4382-950D-7AB4B718A302}" type="pres">
      <dgm:prSet presAssocID="{5340708B-52C8-4B68-9D65-15AA1E5B4C71}" presName="Accent5" presStyleCnt="0"/>
      <dgm:spPr/>
    </dgm:pt>
    <dgm:pt modelId="{9719FFC8-2C1D-47AE-B8E3-CF8511BAE6D7}" type="pres">
      <dgm:prSet presAssocID="{5340708B-52C8-4B68-9D65-15AA1E5B4C71}" presName="Accent" presStyleLbl="bgShp" presStyleIdx="4" presStyleCnt="6"/>
      <dgm:spPr/>
    </dgm:pt>
    <dgm:pt modelId="{1E4280F0-6154-4BC5-896E-008F9A7A3F6D}" type="pres">
      <dgm:prSet presAssocID="{5340708B-52C8-4B68-9D65-15AA1E5B4C71}" presName="Child5" presStyleLbl="node1" presStyleIdx="4" presStyleCnt="6">
        <dgm:presLayoutVars>
          <dgm:chMax val="0"/>
          <dgm:chPref val="0"/>
          <dgm:bulletEnabled val="1"/>
        </dgm:presLayoutVars>
      </dgm:prSet>
      <dgm:spPr/>
      <dgm:t>
        <a:bodyPr/>
        <a:lstStyle/>
        <a:p>
          <a:endParaRPr lang="en-US"/>
        </a:p>
      </dgm:t>
    </dgm:pt>
    <dgm:pt modelId="{AC3156D1-04FF-4601-ADFB-9313BEE7DBEC}" type="pres">
      <dgm:prSet presAssocID="{C316B22A-6DF7-4862-BC86-61987002FAA3}" presName="Accent6" presStyleCnt="0"/>
      <dgm:spPr/>
    </dgm:pt>
    <dgm:pt modelId="{6A5BFC09-3D8D-4B9C-BF1B-F78360C4D770}" type="pres">
      <dgm:prSet presAssocID="{C316B22A-6DF7-4862-BC86-61987002FAA3}" presName="Accent" presStyleLbl="bgShp" presStyleIdx="5" presStyleCnt="6"/>
      <dgm:spPr/>
    </dgm:pt>
    <dgm:pt modelId="{0F512540-A0CF-4877-95AE-C638DDB1483D}" type="pres">
      <dgm:prSet presAssocID="{C316B22A-6DF7-4862-BC86-61987002FAA3}" presName="Child6" presStyleLbl="node1" presStyleIdx="5" presStyleCnt="6">
        <dgm:presLayoutVars>
          <dgm:chMax val="0"/>
          <dgm:chPref val="0"/>
          <dgm:bulletEnabled val="1"/>
        </dgm:presLayoutVars>
      </dgm:prSet>
      <dgm:spPr/>
      <dgm:t>
        <a:bodyPr/>
        <a:lstStyle/>
        <a:p>
          <a:endParaRPr lang="en-US"/>
        </a:p>
      </dgm:t>
    </dgm:pt>
  </dgm:ptLst>
  <dgm:cxnLst>
    <dgm:cxn modelId="{4DDAAE1A-76E5-48D1-BF72-5177017EE665}" srcId="{9A71C405-71EE-4921-B6CF-239C9A824939}" destId="{3AE5E8EB-DFE6-4B9A-85FE-EA5EB5C70C4C}" srcOrd="0" destOrd="0" parTransId="{D8338548-8B10-4BB3-8542-50DDFF313A1C}" sibTransId="{04524298-314E-4F71-8746-A8A4CF4D60BD}"/>
    <dgm:cxn modelId="{D7974E94-C0A1-47AC-9830-148FD5772589}" type="presOf" srcId="{5340708B-52C8-4B68-9D65-15AA1E5B4C71}" destId="{1E4280F0-6154-4BC5-896E-008F9A7A3F6D}" srcOrd="0" destOrd="0" presId="urn:microsoft.com/office/officeart/2011/layout/HexagonRadial"/>
    <dgm:cxn modelId="{D1C446A8-B9EA-446C-8603-C806259C0427}" srcId="{9A71C405-71EE-4921-B6CF-239C9A824939}" destId="{9CEC324E-4F36-4589-8C3D-551E765DDBB6}" srcOrd="1" destOrd="0" parTransId="{C303F481-2D08-4506-B953-9D974D3864C5}" sibTransId="{DB01EDC1-43B9-474D-863A-42B4E908919C}"/>
    <dgm:cxn modelId="{46D44F83-E41A-406F-8875-239AFB23E704}" srcId="{D1D3446E-71D0-483A-9FAA-8C237E74ABB2}" destId="{9A71C405-71EE-4921-B6CF-239C9A824939}" srcOrd="0" destOrd="0" parTransId="{9324AC07-3912-4A51-8345-A47ADE9AEB94}" sibTransId="{058DD1B5-0715-4884-9CA7-E3DB603EA744}"/>
    <dgm:cxn modelId="{D434DDE5-7BFB-418C-9D82-418F7E0D4F41}" type="presOf" srcId="{3AE5E8EB-DFE6-4B9A-85FE-EA5EB5C70C4C}" destId="{9A3CDFCF-9C7F-478B-BB0F-10972C1D5F61}" srcOrd="0" destOrd="0" presId="urn:microsoft.com/office/officeart/2011/layout/HexagonRadial"/>
    <dgm:cxn modelId="{52A56C7C-2778-4910-8E2E-99890F06D709}" type="presOf" srcId="{9A71C405-71EE-4921-B6CF-239C9A824939}" destId="{366AF711-A827-4CFD-8779-493CA0B3AAEB}" srcOrd="0" destOrd="0" presId="urn:microsoft.com/office/officeart/2011/layout/HexagonRadial"/>
    <dgm:cxn modelId="{1045A570-F8FA-4D0C-BF43-884152BF3ACE}" srcId="{9A71C405-71EE-4921-B6CF-239C9A824939}" destId="{43897766-19BF-4A20-B528-194A7EF05319}" srcOrd="3" destOrd="0" parTransId="{E05A84C9-A44B-4A38-A89D-CC7DC90D9657}" sibTransId="{02587FCC-6FCA-4EEA-AA11-B4794079D18C}"/>
    <dgm:cxn modelId="{A784D320-DE41-465A-BEE4-9C563E253808}" type="presOf" srcId="{B410EB79-3400-4683-9DD3-B61F78E8E93C}" destId="{B20C4898-342A-4BED-8997-5916C34969E5}" srcOrd="0" destOrd="0" presId="urn:microsoft.com/office/officeart/2011/layout/HexagonRadial"/>
    <dgm:cxn modelId="{9754B595-BDED-491F-BA4D-012DED647AA5}" type="presOf" srcId="{D1D3446E-71D0-483A-9FAA-8C237E74ABB2}" destId="{4C7C82EC-6978-454A-B988-A6A079878BFE}" srcOrd="0" destOrd="0" presId="urn:microsoft.com/office/officeart/2011/layout/HexagonRadial"/>
    <dgm:cxn modelId="{9123DC95-E998-4A52-A30B-7C77D19C93A2}" srcId="{9A71C405-71EE-4921-B6CF-239C9A824939}" destId="{5340708B-52C8-4B68-9D65-15AA1E5B4C71}" srcOrd="4" destOrd="0" parTransId="{27EB2DF3-AE49-4FA0-9B55-8FE64CA6C13C}" sibTransId="{457B0EF5-9F02-4315-80F9-D1363595B1D6}"/>
    <dgm:cxn modelId="{89E8B92A-22DE-4F10-B8BD-65BB8F02DDED}" type="presOf" srcId="{C316B22A-6DF7-4862-BC86-61987002FAA3}" destId="{0F512540-A0CF-4877-95AE-C638DDB1483D}" srcOrd="0" destOrd="0" presId="urn:microsoft.com/office/officeart/2011/layout/HexagonRadial"/>
    <dgm:cxn modelId="{22F13CAE-A08A-4645-ACC0-80AEEE44EE09}" type="presOf" srcId="{9CEC324E-4F36-4589-8C3D-551E765DDBB6}" destId="{7C38C562-339F-4742-A3C0-3796D562938A}" srcOrd="0" destOrd="0" presId="urn:microsoft.com/office/officeart/2011/layout/HexagonRadial"/>
    <dgm:cxn modelId="{8D7F6472-54F4-41D5-8FC9-8E66358F2388}" type="presOf" srcId="{43897766-19BF-4A20-B528-194A7EF05319}" destId="{74B2027D-581E-4A0E-9BA9-D967AA59B592}" srcOrd="0" destOrd="0" presId="urn:microsoft.com/office/officeart/2011/layout/HexagonRadial"/>
    <dgm:cxn modelId="{653D5CB8-908D-48EF-B6C1-77C4F01B13ED}" srcId="{9A71C405-71EE-4921-B6CF-239C9A824939}" destId="{B410EB79-3400-4683-9DD3-B61F78E8E93C}" srcOrd="2" destOrd="0" parTransId="{FB67AD92-0E90-47F5-95B9-1591B3097CED}" sibTransId="{AD2FE3D8-9403-4AEE-AB36-8DB4C05AB04C}"/>
    <dgm:cxn modelId="{5B18F3DD-5487-48EF-91D7-BAEEB26E4F8D}" srcId="{9A71C405-71EE-4921-B6CF-239C9A824939}" destId="{C316B22A-6DF7-4862-BC86-61987002FAA3}" srcOrd="5" destOrd="0" parTransId="{839746F6-D045-406A-91F8-6B62D8087817}" sibTransId="{23A2B6AA-93D5-4EC2-BCBF-1B413130105F}"/>
    <dgm:cxn modelId="{43E801AD-FAEF-4A42-9F38-0C30D1463B41}" type="presParOf" srcId="{4C7C82EC-6978-454A-B988-A6A079878BFE}" destId="{366AF711-A827-4CFD-8779-493CA0B3AAEB}" srcOrd="0" destOrd="0" presId="urn:microsoft.com/office/officeart/2011/layout/HexagonRadial"/>
    <dgm:cxn modelId="{CA9BA9FB-0C7D-4FC3-A624-23173C606F01}" type="presParOf" srcId="{4C7C82EC-6978-454A-B988-A6A079878BFE}" destId="{22F6EFD7-24DC-4121-A727-9EAC5B0966CE}" srcOrd="1" destOrd="0" presId="urn:microsoft.com/office/officeart/2011/layout/HexagonRadial"/>
    <dgm:cxn modelId="{0AC133F5-5D98-46A1-A50D-6141E5DAFD50}" type="presParOf" srcId="{22F6EFD7-24DC-4121-A727-9EAC5B0966CE}" destId="{327F1320-3183-41B0-8925-4891DB97FAD3}" srcOrd="0" destOrd="0" presId="urn:microsoft.com/office/officeart/2011/layout/HexagonRadial"/>
    <dgm:cxn modelId="{ECED5D80-0DD3-427F-A4B1-B6DF6B334305}" type="presParOf" srcId="{4C7C82EC-6978-454A-B988-A6A079878BFE}" destId="{9A3CDFCF-9C7F-478B-BB0F-10972C1D5F61}" srcOrd="2" destOrd="0" presId="urn:microsoft.com/office/officeart/2011/layout/HexagonRadial"/>
    <dgm:cxn modelId="{C115149E-14DE-4A80-A41A-03BB50FCBB32}" type="presParOf" srcId="{4C7C82EC-6978-454A-B988-A6A079878BFE}" destId="{EA79CFB8-F318-4E8E-8AA0-1E987BB25739}" srcOrd="3" destOrd="0" presId="urn:microsoft.com/office/officeart/2011/layout/HexagonRadial"/>
    <dgm:cxn modelId="{B93EC4A9-142B-481E-9FF6-D934A9E515BC}" type="presParOf" srcId="{EA79CFB8-F318-4E8E-8AA0-1E987BB25739}" destId="{278303BF-1819-4122-9715-9371126BECE6}" srcOrd="0" destOrd="0" presId="urn:microsoft.com/office/officeart/2011/layout/HexagonRadial"/>
    <dgm:cxn modelId="{865BC35E-1CD0-4D8B-8403-FB7A0955F9BC}" type="presParOf" srcId="{4C7C82EC-6978-454A-B988-A6A079878BFE}" destId="{7C38C562-339F-4742-A3C0-3796D562938A}" srcOrd="4" destOrd="0" presId="urn:microsoft.com/office/officeart/2011/layout/HexagonRadial"/>
    <dgm:cxn modelId="{7B164F4D-8C20-429F-BD7A-F8D3AD30CAF6}" type="presParOf" srcId="{4C7C82EC-6978-454A-B988-A6A079878BFE}" destId="{C478E852-9BF0-43CA-A2D1-7DE2A2682123}" srcOrd="5" destOrd="0" presId="urn:microsoft.com/office/officeart/2011/layout/HexagonRadial"/>
    <dgm:cxn modelId="{29982595-0E01-41D2-B8D5-9C142C8B8009}" type="presParOf" srcId="{C478E852-9BF0-43CA-A2D1-7DE2A2682123}" destId="{296016F2-A241-43F5-A345-2F75C756B0C2}" srcOrd="0" destOrd="0" presId="urn:microsoft.com/office/officeart/2011/layout/HexagonRadial"/>
    <dgm:cxn modelId="{3F152693-7A30-4877-93DD-09F125D4537A}" type="presParOf" srcId="{4C7C82EC-6978-454A-B988-A6A079878BFE}" destId="{B20C4898-342A-4BED-8997-5916C34969E5}" srcOrd="6" destOrd="0" presId="urn:microsoft.com/office/officeart/2011/layout/HexagonRadial"/>
    <dgm:cxn modelId="{EAF3045F-F8E3-4735-94C6-15AB0B870203}" type="presParOf" srcId="{4C7C82EC-6978-454A-B988-A6A079878BFE}" destId="{6313491F-25CD-4093-A6EE-A9B9207D01AB}" srcOrd="7" destOrd="0" presId="urn:microsoft.com/office/officeart/2011/layout/HexagonRadial"/>
    <dgm:cxn modelId="{65E3668D-D3D6-4AD1-8B98-A829E9B249F2}" type="presParOf" srcId="{6313491F-25CD-4093-A6EE-A9B9207D01AB}" destId="{F45493EC-EC37-4BA2-B7A1-8036DF32A975}" srcOrd="0" destOrd="0" presId="urn:microsoft.com/office/officeart/2011/layout/HexagonRadial"/>
    <dgm:cxn modelId="{7450D31C-4A88-4E23-9093-5ED78B744A7D}" type="presParOf" srcId="{4C7C82EC-6978-454A-B988-A6A079878BFE}" destId="{74B2027D-581E-4A0E-9BA9-D967AA59B592}" srcOrd="8" destOrd="0" presId="urn:microsoft.com/office/officeart/2011/layout/HexagonRadial"/>
    <dgm:cxn modelId="{80FC6AD7-63E2-4E1E-B442-B5263BC08D80}" type="presParOf" srcId="{4C7C82EC-6978-454A-B988-A6A079878BFE}" destId="{4204F2F7-8E45-4382-950D-7AB4B718A302}" srcOrd="9" destOrd="0" presId="urn:microsoft.com/office/officeart/2011/layout/HexagonRadial"/>
    <dgm:cxn modelId="{CCE56941-7B44-452C-866A-DE774B38FE70}" type="presParOf" srcId="{4204F2F7-8E45-4382-950D-7AB4B718A302}" destId="{9719FFC8-2C1D-47AE-B8E3-CF8511BAE6D7}" srcOrd="0" destOrd="0" presId="urn:microsoft.com/office/officeart/2011/layout/HexagonRadial"/>
    <dgm:cxn modelId="{43D995D7-F1A0-42FD-B3C5-3A0CCA425796}" type="presParOf" srcId="{4C7C82EC-6978-454A-B988-A6A079878BFE}" destId="{1E4280F0-6154-4BC5-896E-008F9A7A3F6D}" srcOrd="10" destOrd="0" presId="urn:microsoft.com/office/officeart/2011/layout/HexagonRadial"/>
    <dgm:cxn modelId="{4CFF14F5-9D4E-44C7-B4C9-320162EB4018}" type="presParOf" srcId="{4C7C82EC-6978-454A-B988-A6A079878BFE}" destId="{AC3156D1-04FF-4601-ADFB-9313BEE7DBEC}" srcOrd="11" destOrd="0" presId="urn:microsoft.com/office/officeart/2011/layout/HexagonRadial"/>
    <dgm:cxn modelId="{6C509C68-9985-4160-8A00-6C2BA5508B09}" type="presParOf" srcId="{AC3156D1-04FF-4601-ADFB-9313BEE7DBEC}" destId="{6A5BFC09-3D8D-4B9C-BF1B-F78360C4D770}" srcOrd="0" destOrd="0" presId="urn:microsoft.com/office/officeart/2011/layout/HexagonRadial"/>
    <dgm:cxn modelId="{39706ACD-C30B-40A2-AF47-FB58E7F2297F}" type="presParOf" srcId="{4C7C82EC-6978-454A-B988-A6A079878BFE}" destId="{0F512540-A0CF-4877-95AE-C638DDB1483D}" srcOrd="12" destOrd="0" presId="urn:microsoft.com/office/officeart/2011/layout/HexagonRadial"/>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6AF711-A827-4CFD-8779-493CA0B3AAEB}">
      <dsp:nvSpPr>
        <dsp:cNvPr id="0" name=""/>
        <dsp:cNvSpPr/>
      </dsp:nvSpPr>
      <dsp:spPr>
        <a:xfrm>
          <a:off x="1495072" y="1290210"/>
          <a:ext cx="1639913" cy="1418591"/>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Framework</a:t>
          </a:r>
          <a:endParaRPr lang="en-US" sz="1600" kern="1200" dirty="0"/>
        </a:p>
      </dsp:txBody>
      <dsp:txXfrm>
        <a:off x="1766829" y="1525290"/>
        <a:ext cx="1096399" cy="948431"/>
      </dsp:txXfrm>
    </dsp:sp>
    <dsp:sp modelId="{278303BF-1819-4122-9715-9371126BECE6}">
      <dsp:nvSpPr>
        <dsp:cNvPr id="0" name=""/>
        <dsp:cNvSpPr/>
      </dsp:nvSpPr>
      <dsp:spPr>
        <a:xfrm>
          <a:off x="2521973" y="611510"/>
          <a:ext cx="618734" cy="53312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A3CDFCF-9C7F-478B-BB0F-10972C1D5F61}">
      <dsp:nvSpPr>
        <dsp:cNvPr id="0" name=""/>
        <dsp:cNvSpPr/>
      </dsp:nvSpPr>
      <dsp:spPr>
        <a:xfrm>
          <a:off x="1646132" y="0"/>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MVC</a:t>
          </a:r>
          <a:endParaRPr lang="en-US" sz="1600" kern="1200" dirty="0"/>
        </a:p>
      </dsp:txBody>
      <dsp:txXfrm>
        <a:off x="1868844" y="192672"/>
        <a:ext cx="898473" cy="777285"/>
      </dsp:txXfrm>
    </dsp:sp>
    <dsp:sp modelId="{296016F2-A241-43F5-A345-2F75C756B0C2}">
      <dsp:nvSpPr>
        <dsp:cNvPr id="0" name=""/>
        <dsp:cNvSpPr/>
      </dsp:nvSpPr>
      <dsp:spPr>
        <a:xfrm>
          <a:off x="3244084" y="1608163"/>
          <a:ext cx="618734" cy="53312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C38C562-339F-4742-A3C0-3796D562938A}">
      <dsp:nvSpPr>
        <dsp:cNvPr id="0" name=""/>
        <dsp:cNvSpPr/>
      </dsp:nvSpPr>
      <dsp:spPr>
        <a:xfrm>
          <a:off x="2878642" y="715094"/>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Data</a:t>
          </a:r>
          <a:endParaRPr lang="en-US" sz="1600" kern="1200" dirty="0"/>
        </a:p>
      </dsp:txBody>
      <dsp:txXfrm>
        <a:off x="3101354" y="907766"/>
        <a:ext cx="898473" cy="777285"/>
      </dsp:txXfrm>
    </dsp:sp>
    <dsp:sp modelId="{F45493EC-EC37-4BA2-B7A1-8036DF32A975}">
      <dsp:nvSpPr>
        <dsp:cNvPr id="0" name=""/>
        <dsp:cNvSpPr/>
      </dsp:nvSpPr>
      <dsp:spPr>
        <a:xfrm>
          <a:off x="2742459" y="2733198"/>
          <a:ext cx="618734" cy="53312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0C4898-342A-4BED-8997-5916C34969E5}">
      <dsp:nvSpPr>
        <dsp:cNvPr id="0" name=""/>
        <dsp:cNvSpPr/>
      </dsp:nvSpPr>
      <dsp:spPr>
        <a:xfrm>
          <a:off x="2878642" y="2120888"/>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Security</a:t>
          </a:r>
          <a:endParaRPr lang="en-US" sz="1600" kern="1200" dirty="0"/>
        </a:p>
      </dsp:txBody>
      <dsp:txXfrm>
        <a:off x="3101354" y="2313560"/>
        <a:ext cx="898473" cy="777285"/>
      </dsp:txXfrm>
    </dsp:sp>
    <dsp:sp modelId="{9719FFC8-2C1D-47AE-B8E3-CF8511BAE6D7}">
      <dsp:nvSpPr>
        <dsp:cNvPr id="0" name=""/>
        <dsp:cNvSpPr/>
      </dsp:nvSpPr>
      <dsp:spPr>
        <a:xfrm>
          <a:off x="1498124" y="2849980"/>
          <a:ext cx="618734" cy="53312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B2027D-581E-4A0E-9BA9-D967AA59B592}">
      <dsp:nvSpPr>
        <dsp:cNvPr id="0" name=""/>
        <dsp:cNvSpPr/>
      </dsp:nvSpPr>
      <dsp:spPr>
        <a:xfrm>
          <a:off x="1646132" y="2836782"/>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Social</a:t>
          </a:r>
          <a:endParaRPr lang="en-US" sz="1600" kern="1200" dirty="0"/>
        </a:p>
      </dsp:txBody>
      <dsp:txXfrm>
        <a:off x="1868844" y="3029454"/>
        <a:ext cx="898473" cy="777285"/>
      </dsp:txXfrm>
    </dsp:sp>
    <dsp:sp modelId="{6A5BFC09-3D8D-4B9C-BF1B-F78360C4D770}">
      <dsp:nvSpPr>
        <dsp:cNvPr id="0" name=""/>
        <dsp:cNvSpPr/>
      </dsp:nvSpPr>
      <dsp:spPr>
        <a:xfrm>
          <a:off x="764187" y="1853727"/>
          <a:ext cx="618734" cy="533121"/>
        </a:xfrm>
        <a:prstGeom prst="hexagon">
          <a:avLst>
            <a:gd name="adj" fmla="val 28900"/>
            <a:gd name="vf" fmla="val 11547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E4280F0-6154-4BC5-896E-008F9A7A3F6D}">
      <dsp:nvSpPr>
        <dsp:cNvPr id="0" name=""/>
        <dsp:cNvSpPr/>
      </dsp:nvSpPr>
      <dsp:spPr>
        <a:xfrm>
          <a:off x="407900" y="2121688"/>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Spring Web Services</a:t>
          </a:r>
          <a:endParaRPr lang="en-US" sz="1600" kern="1200" dirty="0"/>
        </a:p>
      </dsp:txBody>
      <dsp:txXfrm>
        <a:off x="630612" y="2314360"/>
        <a:ext cx="898473" cy="777285"/>
      </dsp:txXfrm>
    </dsp:sp>
    <dsp:sp modelId="{0F512540-A0CF-4877-95AE-C638DDB1483D}">
      <dsp:nvSpPr>
        <dsp:cNvPr id="0" name=""/>
        <dsp:cNvSpPr/>
      </dsp:nvSpPr>
      <dsp:spPr>
        <a:xfrm>
          <a:off x="407900" y="713495"/>
          <a:ext cx="1343897" cy="1162629"/>
        </a:xfrm>
        <a:prstGeom prst="hexagon">
          <a:avLst>
            <a:gd name="adj" fmla="val 2857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And Many more…</a:t>
          </a:r>
          <a:endParaRPr lang="en-US" sz="1600" kern="1200" dirty="0"/>
        </a:p>
      </dsp:txBody>
      <dsp:txXfrm>
        <a:off x="630612" y="906167"/>
        <a:ext cx="898473" cy="777285"/>
      </dsp:txXfrm>
    </dsp:sp>
  </dsp:spTree>
</dsp:drawing>
</file>

<file path=ppt/diagrams/layout1.xml><?xml version="1.0" encoding="utf-8"?>
<dgm:layoutDef xmlns:dgm="http://schemas.openxmlformats.org/drawingml/2006/diagram" xmlns:a="http://schemas.openxmlformats.org/drawingml/2006/main" uniqueId="urn:microsoft.com/office/officeart/2011/layout/HexagonRadial">
  <dgm:title val="Hexagon Radial"/>
  <dgm:desc val="Use to show a sequential process that relates to a central idea or theme. Limited to six Level 2 shapes. Works best with small amounts of text. Unused text does not appear, but remains available if you switch layouts."/>
  <dgm:catLst>
    <dgm:cat type="cycle" pri="8500"/>
    <dgm:cat type="officeonline" pri="9000"/>
  </dgm:catLst>
  <dgm:samp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sampData>
  <dgm:styleData>
    <dgm:dataModel>
      <dgm:ptLst>
        <dgm:pt modelId="0" type="doc"/>
        <dgm:pt modelId="10">
          <dgm:prSet phldr="1"/>
        </dgm:pt>
        <dgm:pt modelId="11">
          <dgm:prSet phldr="1"/>
        </dgm:pt>
        <dgm:pt modelId="12">
          <dgm:prSet phldr="1"/>
        </dgm:pt>
        <dgm:pt modelId="13">
          <dgm:prSet phldr="1"/>
        </dgm:pt>
      </dgm:ptLst>
      <dgm:cxnLst>
        <dgm:cxn modelId="40" srcId="0" destId="10" srcOrd="0" destOrd="0"/>
        <dgm:cxn modelId="50" srcId="10" destId="11" srcOrd="0" destOrd="0"/>
        <dgm:cxn modelId="60" srcId="10" destId="12" srcOrd="0" destOrd="0"/>
        <dgm:cxn modelId="70" srcId="10" destId="13" srcOrd="0"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14">
          <dgm:prSet phldr="1"/>
        </dgm:pt>
        <dgm:pt modelId="15">
          <dgm:prSet phldr="1"/>
        </dgm:pt>
        <dgm:pt modelId="16">
          <dgm:prSet phldr="1"/>
        </dgm:pt>
      </dgm:ptLst>
      <dgm:cxnLst>
        <dgm:cxn modelId="40" srcId="0" destId="10" srcOrd="0" destOrd="0"/>
        <dgm:cxn modelId="50" srcId="10" destId="11" srcOrd="0" destOrd="0"/>
        <dgm:cxn modelId="60" srcId="10" destId="12" srcOrd="0" destOrd="0"/>
        <dgm:cxn modelId="70" srcId="10" destId="13" srcOrd="0" destOrd="0"/>
        <dgm:cxn modelId="80" srcId="10" destId="14" srcOrd="0" destOrd="0"/>
        <dgm:cxn modelId="90" srcId="10" destId="15" srcOrd="0" destOrd="0"/>
        <dgm:cxn modelId="100" srcId="10" destId="16" srcOrd="0" destOrd="0"/>
      </dgm:cxnLst>
      <dgm:bg/>
      <dgm:whole/>
    </dgm:dataModel>
  </dgm:clrData>
  <dgm:layoutNode name="Name0">
    <dgm:varLst>
      <dgm:chMax val="1"/>
      <dgm:chPref val="1"/>
      <dgm:dir/>
      <dgm:animOne val="branch"/>
      <dgm:animLvl val="lvl"/>
    </dgm:varLst>
    <dgm:shape xmlns:r="http://schemas.openxmlformats.org/officeDocument/2006/relationships" r:blip="">
      <dgm:adjLst/>
    </dgm:shape>
    <dgm:choose name="Name1">
      <dgm:if name="Name2" func="var" arg="dir" op="equ" val="norm">
        <dgm:choose name="Name3">
          <dgm:if name="Name4"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5"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l" for="ch" forName="Accent1" refType="w" fact="0.1685"/>
              <dgm:constr type="t" for="ch" forName="Accent1" refType="h" fact="0.2946"/>
              <dgm:constr type="w" for="ch" forName="Accent1" refType="w" fact="0.462"/>
              <dgm:constr type="h" for="ch" forName="Accent1" refType="h" fact="0.5472"/>
              <dgm:constr type="l" for="ch" forName="Parent" refType="w" fact="0"/>
              <dgm:constr type="t" for="ch" forName="Parent" refType="h" fact="0.2885"/>
              <dgm:constr type="w" for="ch" forName="Parent" refType="w" fact="0.6013"/>
              <dgm:constr type="h" for="ch" forName="Parent" refType="h" fact="0.7115"/>
              <dgm:constr type="l" for="ch" forName="Child1" refType="w" fact="0.5073"/>
              <dgm:constr type="t" for="ch" forName="Child1" refType="h" fact="0"/>
              <dgm:constr type="w" for="ch" forName="Child1" refType="w" fact="0.4927"/>
              <dgm:constr type="h" for="ch" forName="Child1" refType="h" fact="0.5831"/>
            </dgm:constrLst>
          </dgm:if>
          <dgm:if name="Name6"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l" for="ch" forName="Accent2" refType="w" fact="0.6413"/>
              <dgm:constr type="t" for="ch" forName="Accent2" refType="h" fact="0.3477"/>
              <dgm:constr type="w" for="ch" forName="Accent2" refType="w" fact="0.2269"/>
              <dgm:constr type="h" for="ch" forName="Accent2" refType="h" fact="0.2076"/>
              <dgm:constr type="l" for="ch" forName="Accent1" refType="w" fact="0"/>
              <dgm:constr type="t" for="ch" forName="Accent1" refType="h" fact="0"/>
              <dgm:constr type="w" for="ch" forName="Accent1" refType="w" fact="0"/>
              <dgm:constr type="h" for="ch" forName="Accent1" refType="h" fact="0"/>
              <dgm:constr type="l" for="ch" forName="Parent" refType="w" fact="0"/>
              <dgm:constr type="t" for="ch" forName="Parent" refType="h" fact="0.2239"/>
              <dgm:constr type="w" for="ch" forName="Parent" refType="w" fact="0.6013"/>
              <dgm:constr type="h" for="ch" forName="Parent" refType="h" fact="0.5523"/>
              <dgm:constr type="l" for="ch" forName="Child1" refType="w" fact="0.5073"/>
              <dgm:constr type="t" for="ch" forName="Child1" refType="h" fact="0"/>
              <dgm:constr type="w" for="ch" forName="Child1" refType="w" fact="0.4927"/>
              <dgm:constr type="h" for="ch" forName="Child1" refType="h" fact="0.4527"/>
              <dgm:constr type="l" for="ch" forName="Child2" refType="w" fact="0.5073"/>
              <dgm:constr type="t" for="ch" forName="Child2" refType="h" fact="0.5473"/>
              <dgm:constr type="w" for="ch" forName="Child2" refType="w" fact="0.4927"/>
              <dgm:constr type="h" for="ch" forName="Child2" refType="h" fact="0.4527"/>
            </dgm:constrLst>
          </dgm:if>
          <dgm:if name="Name7"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l" for="ch" forName="Accent3" refType="w" fact="0.4573"/>
              <dgm:constr type="t" for="ch" forName="Accent3" refType="h" fact="0.6145"/>
              <dgm:constr type="w" for="ch" forName="Accent3" refType="w" fact="0.2269"/>
              <dgm:constr type="h" for="ch" forName="Accent3" refType="h" fact="0.1623"/>
              <dgm:constr type="l" for="ch" forName="Accent2" refType="w" fact="0.6413"/>
              <dgm:constr type="t" for="ch" forName="Accent2" refType="h" fact="0.2719"/>
              <dgm:constr type="w" for="ch" forName="Accent2" refType="w" fact="0.2269"/>
              <dgm:constr type="h" for="ch" forName="Accent2" refType="h" fact="0.1623"/>
              <dgm:constr type="l" for="ch" forName="Accent1" refType="w" fact="0"/>
              <dgm:constr type="t" for="ch" forName="Accent1" refType="h" fact="0"/>
              <dgm:constr type="w" for="ch" forName="Accent1" refType="w" fact="0"/>
              <dgm:constr type="h" for="ch" forName="Accent1" refType="h" fact="0"/>
              <dgm:constr type="l" for="ch" forName="Child3" refType="w" fact="0.0554"/>
              <dgm:constr type="t" for="ch" forName="Child3" refType="h" fact="0.646"/>
              <dgm:constr type="w" for="ch" forName="Child3" refType="w" fact="0.4927"/>
              <dgm:constr type="h" for="ch" forName="Child3" refType="h" fact="0.354"/>
              <dgm:constr type="l" for="ch" forName="Parent" refType="w" fact="0"/>
              <dgm:constr type="t" for="ch" forName="Parent" refType="h" fact="0.1751"/>
              <dgm:constr type="w" for="ch" forName="Parent" refType="w" fact="0.6013"/>
              <dgm:constr type="h" for="ch" forName="Parent" refType="h" fact="0.4319"/>
              <dgm:constr type="l" for="ch" forName="Child1" refType="w" fact="0.5073"/>
              <dgm:constr type="t" for="ch" forName="Child1" refType="h" fact="0"/>
              <dgm:constr type="w" for="ch" forName="Child1" refType="w" fact="0.4927"/>
              <dgm:constr type="h" for="ch" forName="Child1" refType="h" fact="0.354"/>
              <dgm:constr type="l" for="ch" forName="Child2" refType="w" fact="0.5073"/>
              <dgm:constr type="t" for="ch" forName="Child2" refType="h" fact="0.428"/>
              <dgm:constr type="w" for="ch" forName="Child2" refType="w" fact="0.4927"/>
              <dgm:constr type="h" for="ch" forName="Child2" refType="h" fact="0.354"/>
            </dgm:constrLst>
          </dgm:if>
          <dgm:if name="Name8"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Accent4" refType="w" fact="0.4573"/>
              <dgm:constr type="t" for="ch" forName="Accent4" refType="h" fact="0.6834"/>
              <dgm:constr type="w" for="ch" forName="Accent4" refType="w" fact="0.2269"/>
              <dgm:constr type="h" for="ch" forName="Accent4" refType="h" fact="0.1333"/>
              <dgm:constr type="l" for="ch" forName="Accent3" refType="w" fact="0.6413"/>
              <dgm:constr type="t" for="ch" forName="Accent3" refType="h" fact="0.4021"/>
              <dgm:constr type="w" for="ch" forName="Accent3" refType="w" fact="0.2269"/>
              <dgm:constr type="h" for="ch" forName="Accent3" refType="h" fact="0.1333"/>
              <dgm:constr type="l" for="ch" forName="Accent2" refType="w" fact="0.3765"/>
              <dgm:constr type="t" for="ch" forName="Accent2" refType="h" fact="0.1529"/>
              <dgm:constr type="w" for="ch" forName="Accent2" refType="w" fact="0.2269"/>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0554"/>
              <dgm:constr type="t" for="ch" forName="Child4" refType="h" fact="0.7093"/>
              <dgm:constr type="w" for="ch" forName="Child4" refType="w" fact="0.4927"/>
              <dgm:constr type="h" for="ch" forName="Child4" refType="h" fact="0.2907"/>
              <dgm:constr type="l" for="ch" forName="Parent" refType="w" fact="0"/>
              <dgm:constr type="t" for="ch" forName="Parent" refType="h" fact="0.3226"/>
              <dgm:constr type="w" for="ch" forName="Parent" refType="w" fact="0.6013"/>
              <dgm:constr type="h" for="ch" forName="Parent" refType="h" fact="0.3547"/>
              <dgm:constr type="l" for="ch" forName="Child2" refType="w" fact="0.5073"/>
              <dgm:constr type="t" for="ch" forName="Child2" refType="h" fact="0.1788"/>
              <dgm:constr type="w" for="ch" forName="Child2" refType="w" fact="0.4927"/>
              <dgm:constr type="h" for="ch" forName="Child2" refType="h" fact="0.2907"/>
              <dgm:constr type="l" for="ch" forName="Child3" refType="w" fact="0.5073"/>
              <dgm:constr type="t" for="ch" forName="Child3" refType="h" fact="0.5303"/>
              <dgm:constr type="w" for="ch" forName="Child3" refType="w" fact="0.4927"/>
              <dgm:constr type="h" for="ch" forName="Child3" refType="h" fact="0.2907"/>
              <dgm:constr type="l" for="ch" forName="Child1" refType="w" fact="0.0554"/>
              <dgm:constr type="t" for="ch" forName="Child1" refType="h" fact="0"/>
              <dgm:constr type="w" for="ch" forName="Child1" refType="w" fact="0.4927"/>
              <dgm:constr type="h" for="ch" forName="Child1" refType="h" fact="0.2907"/>
            </dgm:constrLst>
          </dgm:if>
          <dgm:if name="Name9"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1" refType="w" fact="0.3246"/>
              <dgm:constr type="t" for="ch" forName="Child1" refType="h" fact="0"/>
              <dgm:constr type="w" for="ch" forName="Child1" refType="w" fact="0.3523"/>
              <dgm:constr type="h" for="ch" forName="Child1" refType="h" fact="0.2907"/>
            </dgm:constrLst>
          </dgm:if>
          <dgm:else name="Name10">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l" for="ch" forName="Accent6" refType="w" fact="0.0934"/>
              <dgm:constr type="t" for="ch" forName="Accent6" refType="h" fact="0.4635"/>
              <dgm:constr type="w" for="ch" forName="Accent6" refType="w" fact="0.1622"/>
              <dgm:constr type="h" for="ch" forName="Accent6" refType="h" fact="0.1333"/>
              <dgm:constr type="l" for="ch" forName="Accent5" refType="w" fact="0.2858"/>
              <dgm:constr type="t" for="ch" forName="Accent5" refType="h" fact="0.7126"/>
              <dgm:constr type="w" for="ch" forName="Accent5" refType="w" fact="0.1622"/>
              <dgm:constr type="h" for="ch" forName="Accent5" refType="h" fact="0.1333"/>
              <dgm:constr type="l" for="ch" forName="Accent4" refType="w" fact="0.612"/>
              <dgm:constr type="t" for="ch" forName="Accent4" refType="h" fact="0.6834"/>
              <dgm:constr type="w" for="ch" forName="Accent4" refType="w" fact="0.1622"/>
              <dgm:constr type="h" for="ch" forName="Accent4" refType="h" fact="0.1333"/>
              <dgm:constr type="l" for="ch" forName="Accent3" refType="w" fact="0.7435"/>
              <dgm:constr type="t" for="ch" forName="Accent3" refType="h" fact="0.4021"/>
              <dgm:constr type="w" for="ch" forName="Accent3" refType="w" fact="0.1622"/>
              <dgm:constr type="h" for="ch" forName="Accent3" refType="h" fact="0.1333"/>
              <dgm:constr type="l" for="ch" forName="Accent2" refType="w" fact="0.5542"/>
              <dgm:constr type="t" for="ch" forName="Accent2" refType="h" fact="0.1529"/>
              <dgm:constr type="w" for="ch" forName="Accent2" refType="w" fact="0.1622"/>
              <dgm:constr type="h" for="ch" forName="Accent2" refType="h" fact="0.1333"/>
              <dgm:constr type="l" for="ch" forName="Accent1" refType="w" fact="0"/>
              <dgm:constr type="t" for="ch" forName="Accent1" refType="h" fact="0"/>
              <dgm:constr type="w" for="ch" forName="Accent1" refType="w" fact="0"/>
              <dgm:constr type="h" for="ch" forName="Accent1" refType="h" fact="0"/>
              <dgm:constr type="l" for="ch" forName="Child4" refType="w" fact="0.3246"/>
              <dgm:constr type="t" for="ch" forName="Child4" refType="h" fact="0.7093"/>
              <dgm:constr type="w" for="ch" forName="Child4" refType="w" fact="0.3523"/>
              <dgm:constr type="h" for="ch" forName="Child4" refType="h" fact="0.2907"/>
              <dgm:constr type="l" for="ch" forName="Parent" refType="w" fact="0.285"/>
              <dgm:constr type="t" for="ch" forName="Parent" refType="h" fact="0.3226"/>
              <dgm:constr type="w" for="ch" forName="Parent" refType="w" fact="0.4299"/>
              <dgm:constr type="h" for="ch" forName="Parent" refType="h" fact="0.3547"/>
              <dgm:constr type="l" for="ch" forName="Child2" refType="w" fact="0.6477"/>
              <dgm:constr type="t" for="ch" forName="Child2" refType="h" fact="0.1788"/>
              <dgm:constr type="w" for="ch" forName="Child2" refType="w" fact="0.3523"/>
              <dgm:constr type="h" for="ch" forName="Child2" refType="h" fact="0.2907"/>
              <dgm:constr type="l" for="ch" forName="Child3" refType="w" fact="0.6477"/>
              <dgm:constr type="t" for="ch" forName="Child3" refType="h" fact="0.5303"/>
              <dgm:constr type="w" for="ch" forName="Child3" refType="w" fact="0.3523"/>
              <dgm:constr type="h" for="ch" forName="Child3" refType="h" fact="0.2907"/>
              <dgm:constr type="l" for="ch" forName="Child5" refType="w" fact="0"/>
              <dgm:constr type="t" for="ch" forName="Child5" refType="h" fact="0.5305"/>
              <dgm:constr type="w" for="ch" forName="Child5" refType="w" fact="0.3523"/>
              <dgm:constr type="h" for="ch" forName="Child5" refType="h" fact="0.2907"/>
              <dgm:constr type="l" for="ch" forName="Child6" refType="w" fact="0"/>
              <dgm:constr type="t" for="ch" forName="Child6" refType="h" fact="0.1784"/>
              <dgm:constr type="w" for="ch" forName="Child6" refType="w" fact="0.3523"/>
              <dgm:constr type="h" for="ch" forName="Child6" refType="h" fact="0.2907"/>
              <dgm:constr type="l" for="ch" forName="Child1" refType="w" fact="0.3246"/>
              <dgm:constr type="t" for="ch" forName="Child1" refType="h" fact="0"/>
              <dgm:constr type="w" for="ch" forName="Child1" refType="w" fact="0.3523"/>
              <dgm:constr type="h" for="ch" forName="Child1" refType="h" fact="0.2907"/>
            </dgm:constrLst>
          </dgm:else>
        </dgm:choose>
      </dgm:if>
      <dgm:else name="Name11">
        <dgm:choose name="Name12">
          <dgm:if name="Name13" axis="ch ch" ptType="node node" st="1 1" cnt="1 0" func="cnt" op="equ" val="0">
            <dgm:alg type="composite">
              <dgm:param type="ar" val="1.1561"/>
            </dgm:alg>
            <dgm:constrLst>
              <dgm:constr type="primFontSz" for="des" forName="Parent" val="65"/>
              <dgm:constr type="l" for="ch" forName="Parent" refType="w" fact="0"/>
              <dgm:constr type="t" for="ch" forName="Parent" refType="h" fact="0"/>
              <dgm:constr type="w" for="ch" forName="Parent" refType="w"/>
              <dgm:constr type="h" for="ch" forName="Parent" refType="h"/>
            </dgm:constrLst>
          </dgm:if>
          <dgm:if name="Name14" axis="ch ch" ptType="node node" st="1 1" cnt="1 0" func="cnt" op="lte" val="1">
            <dgm:alg type="composite">
              <dgm:param type="ar" val="1.368"/>
            </dgm:alg>
            <dgm:constrLst>
              <dgm:constr type="primFontSz" for="des" forName="Parent" val="65"/>
              <dgm:constr type="primFontSz" for="des" forName="Child1" val="65"/>
              <dgm:constr type="primFontSz" for="des" forName="Child1" refType="primFontSz" refFor="des" refForName="Parent" op="lte"/>
              <dgm:constr type="r" for="ch" forName="Accent1" refType="w" fact="0.8315"/>
              <dgm:constr type="t" for="ch" forName="Accent1" refType="h" fact="0.2946"/>
              <dgm:constr type="w" for="ch" forName="Accent1" refType="w" fact="0.462"/>
              <dgm:constr type="h" for="ch" forName="Accent1" refType="h" fact="0.5472"/>
              <dgm:constr type="r" for="ch" forName="Parent" refType="w"/>
              <dgm:constr type="t" for="ch" forName="Parent" refType="h" fact="0.2885"/>
              <dgm:constr type="w" for="ch" forName="Parent" refType="w" fact="0.6013"/>
              <dgm:constr type="h" for="ch" forName="Parent" refType="h" fact="0.7115"/>
              <dgm:constr type="r" for="ch" forName="Child1" refType="w" fact="0.4927"/>
              <dgm:constr type="t" for="ch" forName="Child1" refType="h" fact="0"/>
              <dgm:constr type="w" for="ch" forName="Child1" refType="w" fact="0.4927"/>
              <dgm:constr type="h" for="ch" forName="Child1" refType="h" fact="0.5831"/>
            </dgm:constrLst>
          </dgm:if>
          <dgm:if name="Name15" axis="ch ch" ptType="node node" st="1 1" cnt="1 0" func="cnt" op="equ" val="2">
            <dgm:alg type="composite">
              <dgm:param type="ar" val="1.0619"/>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2" refType="primFontSz" refFor="des" refForName="Child1" op="equ"/>
              <dgm:constr type="r" for="ch" forName="Accent2" refType="w" fact="0.3587"/>
              <dgm:constr type="t" for="ch" forName="Accent2" refType="h" fact="0.3477"/>
              <dgm:constr type="w" for="ch" forName="Accent2" refType="w" fact="0.2269"/>
              <dgm:constr type="h" for="ch" forName="Accent2" refType="h" fact="0.2076"/>
              <dgm:constr type="r" for="ch" forName="Accent1" refType="w" fact="0"/>
              <dgm:constr type="t" for="ch" forName="Accent1" refType="h" fact="0"/>
              <dgm:constr type="w" for="ch" forName="Accent1" refType="w" fact="0"/>
              <dgm:constr type="h" for="ch" forName="Accent1" refType="h" fact="0"/>
              <dgm:constr type="r" for="ch" forName="Parent" refType="w"/>
              <dgm:constr type="t" for="ch" forName="Parent" refType="h" fact="0.2239"/>
              <dgm:constr type="w" for="ch" forName="Parent" refType="w" fact="0.6013"/>
              <dgm:constr type="h" for="ch" forName="Parent" refType="h" fact="0.5523"/>
              <dgm:constr type="r" for="ch" forName="Child1" refType="w" fact="0.4927"/>
              <dgm:constr type="t" for="ch" forName="Child1" refType="h" fact="0"/>
              <dgm:constr type="w" for="ch" forName="Child1" refType="w" fact="0.4927"/>
              <dgm:constr type="h" for="ch" forName="Child1" refType="h" fact="0.4527"/>
              <dgm:constr type="r" for="ch" forName="Child2" refType="w" fact="0.5073"/>
              <dgm:constr type="t" for="ch" forName="Child2" refType="h" fact="0.5473"/>
              <dgm:constr type="w" for="ch" forName="Child2" refType="w" fact="0.4927"/>
              <dgm:constr type="h" for="ch" forName="Child2" refType="h" fact="0.4527"/>
            </dgm:constrLst>
          </dgm:if>
          <dgm:if name="Name16" axis="ch ch" ptType="node node" st="1 1" cnt="1 0" func="cnt" op="equ" val="3">
            <dgm:alg type="composite">
              <dgm:param type="ar" val="0.8305"/>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2" refType="primFontSz" refFor="des" refForName="Child1" op="equ"/>
              <dgm:constr type="primFontSz" for="des" forName="Child3" refType="primFontSz" refFor="des" refForName="Child1" op="equ"/>
              <dgm:constr type="r" for="ch" forName="Accent3" refType="w" fact="0.5427"/>
              <dgm:constr type="t" for="ch" forName="Accent3" refType="h" fact="0.6145"/>
              <dgm:constr type="w" for="ch" forName="Accent3" refType="w" fact="0.2269"/>
              <dgm:constr type="h" for="ch" forName="Accent3" refType="h" fact="0.1623"/>
              <dgm:constr type="r" for="ch" forName="Accent2" refType="w" fact="0.3587"/>
              <dgm:constr type="t" for="ch" forName="Accent2" refType="h" fact="0.2719"/>
              <dgm:constr type="w" for="ch" forName="Accent2" refType="w" fact="0.2269"/>
              <dgm:constr type="h" for="ch" forName="Accent2" refType="h" fact="0.1623"/>
              <dgm:constr type="r" for="ch" forName="Accent1" refType="w" fact="0"/>
              <dgm:constr type="t" for="ch" forName="Accent1" refType="h" fact="0"/>
              <dgm:constr type="w" for="ch" forName="Accent1" refType="w" fact="0"/>
              <dgm:constr type="h" for="ch" forName="Accent1" refType="h" fact="0"/>
              <dgm:constr type="r" for="ch" forName="Child3" refType="w" fact="0.9446"/>
              <dgm:constr type="t" for="ch" forName="Child3" refType="h" fact="0.646"/>
              <dgm:constr type="w" for="ch" forName="Child3" refType="w" fact="0.4927"/>
              <dgm:constr type="h" for="ch" forName="Child3" refType="h" fact="0.354"/>
              <dgm:constr type="r" for="ch" forName="Parent" refType="w"/>
              <dgm:constr type="t" for="ch" forName="Parent" refType="h" fact="0.1751"/>
              <dgm:constr type="w" for="ch" forName="Parent" refType="w" fact="0.6013"/>
              <dgm:constr type="h" for="ch" forName="Parent" refType="h" fact="0.4319"/>
              <dgm:constr type="r" for="ch" forName="Child1" refType="w" fact="0.4927"/>
              <dgm:constr type="t" for="ch" forName="Child1" refType="h" fact="0"/>
              <dgm:constr type="w" for="ch" forName="Child1" refType="w" fact="0.4927"/>
              <dgm:constr type="h" for="ch" forName="Child1" refType="h" fact="0.354"/>
              <dgm:constr type="r" for="ch" forName="Child2" refType="w" fact="0.4927"/>
              <dgm:constr type="t" for="ch" forName="Child2" refType="h" fact="0.428"/>
              <dgm:constr type="w" for="ch" forName="Child2" refType="w" fact="0.4927"/>
              <dgm:constr type="h" for="ch" forName="Child2" refType="h" fact="0.354"/>
            </dgm:constrLst>
          </dgm:if>
          <dgm:if name="Name17" axis="ch ch" ptType="node node" st="1 1" cnt="1 0" func="cnt" op="equ" val="4">
            <dgm:alg type="composite">
              <dgm:param type="ar" val="0.682"/>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Accent4" refType="w" fact="0.5427"/>
              <dgm:constr type="t" for="ch" forName="Accent4" refType="h" fact="0.6834"/>
              <dgm:constr type="w" for="ch" forName="Accent4" refType="w" fact="0.2269"/>
              <dgm:constr type="h" for="ch" forName="Accent4" refType="h" fact="0.1333"/>
              <dgm:constr type="r" for="ch" forName="Accent3" refType="w" fact="0.3587"/>
              <dgm:constr type="t" for="ch" forName="Accent3" refType="h" fact="0.4021"/>
              <dgm:constr type="w" for="ch" forName="Accent3" refType="w" fact="0.2269"/>
              <dgm:constr type="h" for="ch" forName="Accent3" refType="h" fact="0.1333"/>
              <dgm:constr type="r" for="ch" forName="Accent2" refType="w" fact="0.6235"/>
              <dgm:constr type="t" for="ch" forName="Accent2" refType="h" fact="0.1529"/>
              <dgm:constr type="w" for="ch" forName="Accent2" refType="w" fact="0.2269"/>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9446"/>
              <dgm:constr type="t" for="ch" forName="Child4" refType="h" fact="0.7093"/>
              <dgm:constr type="w" for="ch" forName="Child4" refType="w" fact="0.4927"/>
              <dgm:constr type="h" for="ch" forName="Child4" refType="h" fact="0.2907"/>
              <dgm:constr type="r" for="ch" forName="Parent" refType="w"/>
              <dgm:constr type="t" for="ch" forName="Parent" refType="h" fact="0.3226"/>
              <dgm:constr type="w" for="ch" forName="Parent" refType="w" fact="0.6013"/>
              <dgm:constr type="h" for="ch" forName="Parent" refType="h" fact="0.3547"/>
              <dgm:constr type="r" for="ch" forName="Child2" refType="w" fact="0.4927"/>
              <dgm:constr type="t" for="ch" forName="Child2" refType="h" fact="0.1788"/>
              <dgm:constr type="w" for="ch" forName="Child2" refType="w" fact="0.4927"/>
              <dgm:constr type="h" for="ch" forName="Child2" refType="h" fact="0.2907"/>
              <dgm:constr type="r" for="ch" forName="Child3" refType="w" fact="0.4927"/>
              <dgm:constr type="t" for="ch" forName="Child3" refType="h" fact="0.5303"/>
              <dgm:constr type="w" for="ch" forName="Child3" refType="w" fact="0.4927"/>
              <dgm:constr type="h" for="ch" forName="Child3" refType="h" fact="0.2907"/>
              <dgm:constr type="r" for="ch" forName="Child1" refType="w" fact="0.9446"/>
              <dgm:constr type="t" for="ch" forName="Child1" refType="h" fact="0"/>
              <dgm:constr type="w" for="ch" forName="Child1" refType="w" fact="0.4927"/>
              <dgm:constr type="h" for="ch" forName="Child1" refType="h" fact="0.2907"/>
            </dgm:constrLst>
          </dgm:if>
          <dgm:if name="Name18" axis="ch ch" ptType="node node" st="1 1" cnt="1 0" func="cnt" op="equ" val="5">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1" refType="w" fact="0.6754"/>
              <dgm:constr type="t" for="ch" forName="Child1" refType="h" fact="0"/>
              <dgm:constr type="w" for="ch" forName="Child1" refType="w" fact="0.3523"/>
              <dgm:constr type="h" for="ch" forName="Child1" refType="h" fact="0.2907"/>
            </dgm:constrLst>
          </dgm:if>
          <dgm:else name="Name19">
            <dgm:alg type="composite">
              <dgm:param type="ar" val="0.9538"/>
            </dgm:alg>
            <dgm:constrLst>
              <dgm:constr type="primFontSz" for="des" forName="Parent" val="65"/>
              <dgm:constr type="primFontSz" for="des" forName="Child1" val="65"/>
              <dgm:constr type="primFontSz" for="des" forName="Child1" refType="primFontSz" refFor="des" refForName="Parent" op="lte"/>
              <dgm:constr type="primFontSz" for="des" forName="Child2" refType="primFontSz" refFor="des" refForName="Parent" op="lte"/>
              <dgm:constr type="primFontSz" for="des" forName="Child3" refType="primFontSz" refFor="des" refForName="Parent" op="lte"/>
              <dgm:constr type="primFontSz" for="des" forName="Child4" refType="primFontSz" refFor="des" refForName="Parent" op="lte"/>
              <dgm:constr type="primFontSz" for="des" forName="Child5" refType="primFontSz" refFor="des" refForName="Parent" op="lte"/>
              <dgm:constr type="primFontSz" for="des" forName="Child6" refType="primFontSz" refFor="des" refForName="Parent" op="lte"/>
              <dgm:constr type="primFontSz" for="des" forName="Child7" refType="primFontSz" refFor="des" refForName="Parent" op="lte"/>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ptType="node" op="equ" val="65"/>
              <dgm:constr type="r" for="ch" forName="Accent6" refType="w" fact="0.9066"/>
              <dgm:constr type="t" for="ch" forName="Accent6" refType="h" fact="0.4635"/>
              <dgm:constr type="w" for="ch" forName="Accent6" refType="w" fact="0.1622"/>
              <dgm:constr type="h" for="ch" forName="Accent6" refType="h" fact="0.1333"/>
              <dgm:constr type="r" for="ch" forName="Accent5" refType="w" fact="0.7142"/>
              <dgm:constr type="t" for="ch" forName="Accent5" refType="h" fact="0.7126"/>
              <dgm:constr type="w" for="ch" forName="Accent5" refType="w" fact="0.1622"/>
              <dgm:constr type="h" for="ch" forName="Accent5" refType="h" fact="0.1333"/>
              <dgm:constr type="r" for="ch" forName="Accent4" refType="w" fact="0.388"/>
              <dgm:constr type="t" for="ch" forName="Accent4" refType="h" fact="0.6834"/>
              <dgm:constr type="w" for="ch" forName="Accent4" refType="w" fact="0.1622"/>
              <dgm:constr type="h" for="ch" forName="Accent4" refType="h" fact="0.1333"/>
              <dgm:constr type="r" for="ch" forName="Accent3" refType="w" fact="0.2565"/>
              <dgm:constr type="t" for="ch" forName="Accent3" refType="h" fact="0.4021"/>
              <dgm:constr type="w" for="ch" forName="Accent3" refType="w" fact="0.1622"/>
              <dgm:constr type="h" for="ch" forName="Accent3" refType="h" fact="0.1333"/>
              <dgm:constr type="r" for="ch" forName="Accent2" refType="w" fact="0.4458"/>
              <dgm:constr type="t" for="ch" forName="Accent2" refType="h" fact="0.1529"/>
              <dgm:constr type="w" for="ch" forName="Accent2" refType="w" fact="0.1622"/>
              <dgm:constr type="h" for="ch" forName="Accent2" refType="h" fact="0.1333"/>
              <dgm:constr type="r" for="ch" forName="Accent1" refType="w" fact="0"/>
              <dgm:constr type="t" for="ch" forName="Accent1" refType="h" fact="0"/>
              <dgm:constr type="w" for="ch" forName="Accent1" refType="w" fact="0"/>
              <dgm:constr type="h" for="ch" forName="Accent1" refType="h" fact="0"/>
              <dgm:constr type="r" for="ch" forName="Child4" refType="w" fact="0.6754"/>
              <dgm:constr type="t" for="ch" forName="Child4" refType="h" fact="0.7093"/>
              <dgm:constr type="w" for="ch" forName="Child4" refType="w" fact="0.3523"/>
              <dgm:constr type="h" for="ch" forName="Child4" refType="h" fact="0.2907"/>
              <dgm:constr type="r" for="ch" forName="Parent" refType="w" fact="0.715"/>
              <dgm:constr type="t" for="ch" forName="Parent" refType="h" fact="0.3226"/>
              <dgm:constr type="w" for="ch" forName="Parent" refType="w" fact="0.4299"/>
              <dgm:constr type="h" for="ch" forName="Parent" refType="h" fact="0.3547"/>
              <dgm:constr type="r" for="ch" forName="Child2" refType="w" fact="0.3523"/>
              <dgm:constr type="t" for="ch" forName="Child2" refType="h" fact="0.1788"/>
              <dgm:constr type="w" for="ch" forName="Child2" refType="w" fact="0.3523"/>
              <dgm:constr type="h" for="ch" forName="Child2" refType="h" fact="0.2907"/>
              <dgm:constr type="r" for="ch" forName="Child3" refType="w" fact="0.3523"/>
              <dgm:constr type="t" for="ch" forName="Child3" refType="h" fact="0.5303"/>
              <dgm:constr type="w" for="ch" forName="Child3" refType="w" fact="0.3523"/>
              <dgm:constr type="h" for="ch" forName="Child3" refType="h" fact="0.2907"/>
              <dgm:constr type="r" for="ch" forName="Child5" refType="w"/>
              <dgm:constr type="t" for="ch" forName="Child5" refType="h" fact="0.5305"/>
              <dgm:constr type="w" for="ch" forName="Child5" refType="w" fact="0.3523"/>
              <dgm:constr type="h" for="ch" forName="Child5" refType="h" fact="0.2907"/>
              <dgm:constr type="r" for="ch" forName="Child6" refType="w"/>
              <dgm:constr type="t" for="ch" forName="Child6" refType="h" fact="0.1784"/>
              <dgm:constr type="w" for="ch" forName="Child6" refType="w" fact="0.3523"/>
              <dgm:constr type="h" for="ch" forName="Child6" refType="h" fact="0.2907"/>
              <dgm:constr type="r" for="ch" forName="Child1" refType="w" fact="0.6754"/>
              <dgm:constr type="t" for="ch" forName="Child1" refType="h" fact="0"/>
              <dgm:constr type="w" for="ch" forName="Child1" refType="w" fact="0.3523"/>
              <dgm:constr type="h" for="ch" forName="Child1" refType="h" fact="0.2907"/>
            </dgm:constrLst>
          </dgm:else>
        </dgm:choose>
      </dgm:else>
    </dgm:choose>
    <dgm:forEach name="wrapper" axis="self" ptType="parTrans">
      <dgm:forEach name="accentRepeat" axis="self">
        <dgm:layoutNode name="Accent" styleLbl="bgShp">
          <dgm:alg type="sp"/>
          <dgm:shape xmlns:r="http://schemas.openxmlformats.org/officeDocument/2006/relationships" type="hexagon" r:blip="" zOrderOff="-2">
            <dgm:adjLst>
              <dgm:adj idx="1" val="0.289"/>
              <dgm:adj idx="2" val="1.1547"/>
            </dgm:adjLst>
          </dgm:shape>
          <dgm:presOf/>
        </dgm:layoutNode>
      </dgm:forEach>
    </dgm:forEach>
    <dgm:forEach name="Name20" axis="ch" ptType="node" cnt="1">
      <dgm:layoutNode name="Parent" styleLbl="node0">
        <dgm:varLst>
          <dgm:chMax val="6"/>
          <dgm:chPref val="6"/>
        </dgm:varLst>
        <dgm:alg type="tx"/>
        <dgm:shape xmlns:r="http://schemas.openxmlformats.org/officeDocument/2006/relationships" type="hexagon" r:blip="">
          <dgm:adjLst>
            <dgm:adj idx="1" val="0.2857"/>
            <dgm:adj idx="2" val="1.1547"/>
          </dgm:adjLst>
        </dgm:shape>
        <dgm:presOf axis="self"/>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1" axis="ch ch" ptType="node node" st="1 1" cnt="1 1">
      <dgm:layoutNode name="Accent1">
        <dgm:alg type="sp"/>
        <dgm:shape xmlns:r="http://schemas.openxmlformats.org/officeDocument/2006/relationships" r:blip="" zOrderOff="-2">
          <dgm:adjLst/>
        </dgm:shape>
        <dgm:presOf/>
        <dgm:constrLst/>
        <dgm:forEach name="Name22" ref="accentRepeat"/>
      </dgm:layoutNode>
      <dgm:layoutNode name="Child1"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3" axis="ch ch" ptType="node node" st="1 2" cnt="1 1">
      <dgm:layoutNode name="Accent2">
        <dgm:alg type="sp"/>
        <dgm:shape xmlns:r="http://schemas.openxmlformats.org/officeDocument/2006/relationships" r:blip="" zOrderOff="-2">
          <dgm:adjLst/>
        </dgm:shape>
        <dgm:presOf/>
        <dgm:constrLst/>
        <dgm:forEach name="Name24" ref="accentRepeat"/>
      </dgm:layoutNode>
      <dgm:layoutNode name="Child2"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5" axis="ch ch" ptType="node node" st="1 3" cnt="1 1">
      <dgm:layoutNode name="Accent3">
        <dgm:alg type="sp"/>
        <dgm:shape xmlns:r="http://schemas.openxmlformats.org/officeDocument/2006/relationships" r:blip="" zOrderOff="-2">
          <dgm:adjLst/>
        </dgm:shape>
        <dgm:presOf/>
        <dgm:constrLst/>
        <dgm:forEach name="Name26" ref="accentRepeat"/>
      </dgm:layoutNode>
      <dgm:layoutNode name="Child3"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7" axis="ch ch" ptType="node node" st="1 4" cnt="1 1">
      <dgm:layoutNode name="Accent4">
        <dgm:alg type="sp"/>
        <dgm:shape xmlns:r="http://schemas.openxmlformats.org/officeDocument/2006/relationships" r:blip="">
          <dgm:adjLst/>
        </dgm:shape>
        <dgm:presOf/>
        <dgm:constrLst/>
        <dgm:forEach name="Name28" ref="accentRepeat"/>
      </dgm:layoutNode>
      <dgm:layoutNode name="Child4"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29" axis="ch ch" ptType="node node" st="1 5" cnt="1 1">
      <dgm:layoutNode name="Accent5">
        <dgm:alg type="sp"/>
        <dgm:shape xmlns:r="http://schemas.openxmlformats.org/officeDocument/2006/relationships" r:blip="">
          <dgm:adjLst/>
        </dgm:shape>
        <dgm:presOf/>
        <dgm:constrLst/>
        <dgm:forEach name="Name30" ref="accentRepeat"/>
      </dgm:layoutNode>
      <dgm:layoutNode name="Child5"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31" axis="ch ch" ptType="node node" st="1 6" cnt="1 1">
      <dgm:layoutNode name="Accent6">
        <dgm:alg type="sp"/>
        <dgm:shape xmlns:r="http://schemas.openxmlformats.org/officeDocument/2006/relationships" r:blip="">
          <dgm:adjLst/>
        </dgm:shape>
        <dgm:presOf/>
        <dgm:constrLst/>
        <dgm:forEach name="Name32" ref="accentRepeat"/>
      </dgm:layoutNode>
      <dgm:layoutNode name="Child6" styleLbl="node1">
        <dgm:varLst>
          <dgm:chMax val="0"/>
          <dgm:chPref val="0"/>
          <dgm:bulletEnabled val="1"/>
        </dgm:varLst>
        <dgm:alg type="tx">
          <dgm:param type="shpTxLTRAlignCh" val="ctr"/>
          <dgm:param type="txAnchorVertCh" val="mid"/>
        </dgm:alg>
        <dgm:shape xmlns:r="http://schemas.openxmlformats.org/officeDocument/2006/relationships" type="hexagon" r:blip="">
          <dgm:adjLst>
            <dgm:adj idx="1" val="0.2857"/>
            <dgm:adj idx="2" val="1.1547"/>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p:cNvSpPr txBox="1"/>
          <p:nvPr/>
        </p:nvSpPr>
        <p:spPr>
          <a:xfrm>
            <a:off x="376971" y="179388"/>
            <a:ext cx="5400675" cy="246221"/>
          </a:xfrm>
          <a:prstGeom prst="rect">
            <a:avLst/>
          </a:prstGeom>
          <a:noFill/>
        </p:spPr>
        <p:txBody>
          <a:bodyPr lIns="0" rIns="0">
            <a:spAutoFit/>
          </a:bodyPr>
          <a:lstStyle/>
          <a:p>
            <a:pPr eaLnBrk="0" hangingPunct="0">
              <a:spcBef>
                <a:spcPct val="50000"/>
              </a:spcBef>
              <a:tabLst>
                <a:tab pos="8793163" algn="r"/>
              </a:tabLst>
              <a:defRPr/>
            </a:pPr>
            <a:r>
              <a:rPr lang="en-GB" sz="1000" cap="all" spc="300" baseline="0" dirty="0">
                <a:solidFill>
                  <a:schemeClr val="accent1"/>
                </a:solidFill>
                <a:latin typeface="Segoe UI" panose="020B0502040204020203" pitchFamily="34" charset="0"/>
                <a:cs typeface="Segoe UI" panose="020B0502040204020203" pitchFamily="34" charset="0"/>
              </a:rPr>
              <a:t>Edit course title here	</a:t>
            </a:r>
          </a:p>
        </p:txBody>
      </p:sp>
      <p:sp>
        <p:nvSpPr>
          <p:cNvPr id="5" name="TextBox 4"/>
          <p:cNvSpPr txBox="1"/>
          <p:nvPr/>
        </p:nvSpPr>
        <p:spPr>
          <a:xfrm>
            <a:off x="1033463" y="9590088"/>
            <a:ext cx="5400675" cy="246221"/>
          </a:xfrm>
          <a:prstGeom prst="rect">
            <a:avLst/>
          </a:prstGeom>
          <a:noFill/>
        </p:spPr>
        <p:txBody>
          <a:bodyPr lIns="0" rIns="0">
            <a:spAutoFit/>
          </a:bodyPr>
          <a:lstStyle/>
          <a:p>
            <a:pPr algn="r" eaLnBrk="0" hangingPunct="0">
              <a:spcBef>
                <a:spcPct val="50000"/>
              </a:spcBef>
              <a:tabLst>
                <a:tab pos="8793163" algn="r"/>
              </a:tabLst>
              <a:defRPr/>
            </a:pPr>
            <a:fld id="{5A994FC6-4CA0-47B1-908E-E307E7797130}" type="slidenum">
              <a:rPr lang="en-GB" sz="1000" cap="all" spc="300" baseline="0" smtClean="0">
                <a:solidFill>
                  <a:schemeClr val="accent1"/>
                </a:solidFill>
                <a:latin typeface="Segoe UI" panose="020B0502040204020203" pitchFamily="34" charset="0"/>
                <a:cs typeface="Segoe UI" panose="020B0502040204020203" pitchFamily="34" charset="0"/>
              </a:rPr>
              <a:pPr algn="r" eaLnBrk="0" hangingPunct="0">
                <a:spcBef>
                  <a:spcPct val="50000"/>
                </a:spcBef>
                <a:tabLst>
                  <a:tab pos="8793163" algn="r"/>
                </a:tabLst>
                <a:defRPr/>
              </a:pPr>
              <a:t>‹#›</a:t>
            </a:fld>
            <a:endParaRPr lang="en-GB" sz="1000" cap="all" spc="300" baseline="0" dirty="0">
              <a:solidFill>
                <a:schemeClr val="accent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1411977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Slide Image Placeholder 3"/>
          <p:cNvSpPr>
            <a:spLocks noGrp="1" noRot="1" noChangeAspect="1"/>
          </p:cNvSpPr>
          <p:nvPr>
            <p:ph type="sldImg" idx="2"/>
          </p:nvPr>
        </p:nvSpPr>
        <p:spPr>
          <a:xfrm>
            <a:off x="570998" y="581025"/>
            <a:ext cx="5716003" cy="3216039"/>
          </a:xfrm>
          <a:prstGeom prst="rect">
            <a:avLst/>
          </a:prstGeom>
          <a:noFill/>
          <a:ln w="3175">
            <a:solidFill>
              <a:srgbClr val="555454"/>
            </a:solidFill>
          </a:ln>
        </p:spPr>
        <p:txBody>
          <a:bodyPr vert="horz" lIns="91440" tIns="45720" rIns="91440" bIns="45720" rtlCol="0" anchor="ctr"/>
          <a:lstStyle/>
          <a:p>
            <a:pPr lvl="0"/>
            <a:endParaRPr lang="en-GB" noProof="0"/>
          </a:p>
        </p:txBody>
      </p:sp>
      <p:sp>
        <p:nvSpPr>
          <p:cNvPr id="13" name="TextBox 12"/>
          <p:cNvSpPr txBox="1"/>
          <p:nvPr/>
        </p:nvSpPr>
        <p:spPr>
          <a:xfrm>
            <a:off x="576264" y="179388"/>
            <a:ext cx="5400675" cy="246221"/>
          </a:xfrm>
          <a:prstGeom prst="rect">
            <a:avLst/>
          </a:prstGeom>
          <a:noFill/>
        </p:spPr>
        <p:txBody>
          <a:bodyPr lIns="0" rIns="0">
            <a:spAutoFit/>
          </a:bodyPr>
          <a:lstStyle/>
          <a:p>
            <a:pPr eaLnBrk="0" hangingPunct="0">
              <a:spcBef>
                <a:spcPct val="50000"/>
              </a:spcBef>
              <a:tabLst>
                <a:tab pos="8793163" algn="r"/>
              </a:tabLst>
              <a:defRPr/>
            </a:pPr>
            <a:r>
              <a:rPr lang="en-GB" sz="1000" cap="all" spc="300" baseline="0" dirty="0">
                <a:solidFill>
                  <a:schemeClr val="accent4"/>
                </a:solidFill>
                <a:latin typeface="Segoe UI" panose="020B0502040204020203" pitchFamily="34" charset="0"/>
                <a:cs typeface="Segoe UI" panose="020B0502040204020203" pitchFamily="34" charset="0"/>
              </a:rPr>
              <a:t>Edit course title here</a:t>
            </a:r>
            <a:r>
              <a:rPr lang="en-GB" sz="1000" cap="all" spc="300" baseline="0" dirty="0">
                <a:solidFill>
                  <a:schemeClr val="accent1"/>
                </a:solidFill>
                <a:latin typeface="Segoe UI" panose="020B0502040204020203" pitchFamily="34" charset="0"/>
                <a:cs typeface="Segoe UI" panose="020B0502040204020203" pitchFamily="34" charset="0"/>
              </a:rPr>
              <a:t>	</a:t>
            </a:r>
          </a:p>
        </p:txBody>
      </p:sp>
      <p:sp>
        <p:nvSpPr>
          <p:cNvPr id="14" name="TextBox 13"/>
          <p:cNvSpPr txBox="1"/>
          <p:nvPr/>
        </p:nvSpPr>
        <p:spPr>
          <a:xfrm>
            <a:off x="892785" y="9590088"/>
            <a:ext cx="5400675" cy="246221"/>
          </a:xfrm>
          <a:prstGeom prst="rect">
            <a:avLst/>
          </a:prstGeom>
          <a:noFill/>
        </p:spPr>
        <p:txBody>
          <a:bodyPr lIns="0" rIns="0">
            <a:spAutoFit/>
          </a:bodyPr>
          <a:lstStyle/>
          <a:p>
            <a:pPr algn="r" eaLnBrk="0" hangingPunct="0">
              <a:spcBef>
                <a:spcPct val="50000"/>
              </a:spcBef>
              <a:tabLst>
                <a:tab pos="8793163" algn="r"/>
              </a:tabLst>
              <a:defRPr/>
            </a:pPr>
            <a:fld id="{5A994FC6-4CA0-47B1-908E-E307E7797130}" type="slidenum">
              <a:rPr lang="en-GB" sz="1000" cap="all" spc="300" baseline="0" smtClean="0">
                <a:solidFill>
                  <a:schemeClr val="accent4"/>
                </a:solidFill>
                <a:latin typeface="Segoe UI" panose="020B0502040204020203" pitchFamily="34" charset="0"/>
                <a:cs typeface="Segoe UI" panose="020B0502040204020203" pitchFamily="34" charset="0"/>
              </a:rPr>
              <a:pPr algn="r" eaLnBrk="0" hangingPunct="0">
                <a:spcBef>
                  <a:spcPct val="50000"/>
                </a:spcBef>
                <a:tabLst>
                  <a:tab pos="8793163" algn="r"/>
                </a:tabLst>
                <a:defRPr/>
              </a:pPr>
              <a:t>‹#›</a:t>
            </a:fld>
            <a:endParaRPr lang="en-GB" sz="1000" cap="all" spc="300" baseline="0" dirty="0">
              <a:solidFill>
                <a:schemeClr val="accent4"/>
              </a:solidFill>
              <a:latin typeface="Segoe UI" panose="020B0502040204020203" pitchFamily="34" charset="0"/>
              <a:cs typeface="Segoe UI" panose="020B0502040204020203" pitchFamily="34" charset="0"/>
            </a:endParaRPr>
          </a:p>
        </p:txBody>
      </p:sp>
      <p:sp>
        <p:nvSpPr>
          <p:cNvPr id="12" name="Notes Placeholder 4"/>
          <p:cNvSpPr>
            <a:spLocks noGrp="1"/>
          </p:cNvSpPr>
          <p:nvPr>
            <p:ph type="body" sz="quarter" idx="3"/>
          </p:nvPr>
        </p:nvSpPr>
        <p:spPr>
          <a:xfrm>
            <a:off x="570999" y="3952480"/>
            <a:ext cx="5716002" cy="5461151"/>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endParaRPr lang="en-GB" noProof="0" dirty="0"/>
          </a:p>
        </p:txBody>
      </p:sp>
      <p:sp>
        <p:nvSpPr>
          <p:cNvPr id="7" name="Slide Number Placeholder 1"/>
          <p:cNvSpPr>
            <a:spLocks noGrp="1"/>
          </p:cNvSpPr>
          <p:nvPr>
            <p:ph type="sldNum" sz="quarter" idx="5"/>
          </p:nvPr>
        </p:nvSpPr>
        <p:spPr>
          <a:xfrm>
            <a:off x="3440999" y="9570802"/>
            <a:ext cx="2944813" cy="265271"/>
          </a:xfrm>
          <a:prstGeom prst="rect">
            <a:avLst/>
          </a:prstGeom>
          <a:solidFill>
            <a:schemeClr val="bg1"/>
          </a:solidFill>
        </p:spPr>
        <p:txBody>
          <a:bodyPr vert="horz" lIns="91440" tIns="45720" rIns="91440" bIns="45720" rtlCol="0" anchor="b"/>
          <a:lstStyle>
            <a:lvl1pPr algn="r" rtl="0" eaLnBrk="0" fontAlgn="base" hangingPunct="0">
              <a:spcBef>
                <a:spcPct val="50000"/>
              </a:spcBef>
              <a:spcAft>
                <a:spcPct val="0"/>
              </a:spcAft>
              <a:tabLst>
                <a:tab pos="8793163" algn="r"/>
              </a:tabLst>
              <a:defRPr lang="en-GB" sz="1000" kern="1200" cap="all" spc="300" baseline="0" smtClean="0">
                <a:solidFill>
                  <a:schemeClr val="accent4"/>
                </a:solidFill>
                <a:latin typeface="Segoe UI" panose="020B0502040204020203" pitchFamily="34" charset="0"/>
                <a:ea typeface="+mn-ea"/>
                <a:cs typeface="Segoe UI" panose="020B0502040204020203" pitchFamily="34" charset="0"/>
              </a:defRPr>
            </a:lvl1pPr>
          </a:lstStyle>
          <a:p>
            <a:pPr>
              <a:defRPr/>
            </a:pPr>
            <a:r>
              <a:rPr lang="en-GB" dirty="0"/>
              <a:t>CONTINUED </a:t>
            </a:r>
            <a:fld id="{993982D2-741D-4BC6-8F8E-84F7C8891268}" type="slidenum">
              <a:rPr smtClean="0"/>
              <a:pPr>
                <a:defRPr/>
              </a:pPr>
              <a:t>‹#›</a:t>
            </a:fld>
            <a:endParaRPr dirty="0"/>
          </a:p>
        </p:txBody>
      </p:sp>
    </p:spTree>
    <p:extLst>
      <p:ext uri="{BB962C8B-B14F-4D97-AF65-F5344CB8AC3E}">
        <p14:creationId xmlns:p14="http://schemas.microsoft.com/office/powerpoint/2010/main" val="417443139"/>
      </p:ext>
    </p:extLst>
  </p:cSld>
  <p:clrMap bg1="lt1" tx1="dk1" bg2="lt2" tx2="dk2" accent1="accent1" accent2="accent2" accent3="accent3" accent4="accent4" accent5="accent5" accent6="accent6" hlink="hlink" folHlink="folHlink"/>
  <p:hf hdr="0" dt="0"/>
  <p:notesStyle>
    <a:lvl1pPr algn="l" rtl="0" eaLnBrk="0" fontAlgn="base" hangingPunct="0">
      <a:spcBef>
        <a:spcPts val="300"/>
      </a:spcBef>
      <a:spcAft>
        <a:spcPct val="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1pPr>
    <a:lvl2pPr marL="447675" indent="9525" algn="l" rtl="0" eaLnBrk="0" fontAlgn="base" hangingPunct="0">
      <a:spcBef>
        <a:spcPts val="300"/>
      </a:spcBef>
      <a:spcAft>
        <a:spcPct val="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2pPr>
    <a:lvl3pPr marL="914400" algn="l" rtl="0" eaLnBrk="0" fontAlgn="base" hangingPunct="0">
      <a:spcBef>
        <a:spcPts val="300"/>
      </a:spcBef>
      <a:spcAft>
        <a:spcPct val="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3pPr>
    <a:lvl4pPr marL="1343025" indent="28575" algn="l" rtl="0" eaLnBrk="0" fontAlgn="base" hangingPunct="0">
      <a:spcBef>
        <a:spcPts val="300"/>
      </a:spcBef>
      <a:spcAft>
        <a:spcPct val="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4pPr>
    <a:lvl5pPr marL="1828800" algn="l" rtl="0" eaLnBrk="0" fontAlgn="base" hangingPunct="0">
      <a:spcBef>
        <a:spcPts val="300"/>
      </a:spcBef>
      <a:spcAft>
        <a:spcPct val="0"/>
      </a:spcAft>
      <a:tabLst>
        <a:tab pos="273050" algn="l"/>
        <a:tab pos="544513" algn="l"/>
        <a:tab pos="796925" algn="l"/>
        <a:tab pos="1069975" algn="l"/>
        <a:tab pos="1343025" algn="l"/>
        <a:tab pos="1614488" algn="l"/>
        <a:tab pos="1887538" algn="l"/>
        <a:tab pos="2159000" algn="l"/>
        <a:tab pos="2413000" algn="l"/>
        <a:tab pos="2684463" algn="l"/>
      </a:tabLst>
      <a:defRPr sz="1000" kern="1200" spc="-20" baseline="0">
        <a:solidFill>
          <a:srgbClr val="555454"/>
        </a:solidFill>
        <a:latin typeface="Segoe UI" panose="020B0502040204020203" pitchFamily="34" charset="0"/>
        <a:ea typeface="+mn-ea"/>
        <a:cs typeface="Segoe UI" panose="020B05020402040202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ww.theserverside.com/news/450413317/Pass-on-the-JSON-and-choose-binary-encoding-formats-instead"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Image Placeholder 1"/>
          <p:cNvSpPr>
            <a:spLocks noGrp="1" noRot="1" noChangeAspect="1" noTextEdit="1"/>
          </p:cNvSpPr>
          <p:nvPr>
            <p:ph type="sldImg"/>
          </p:nvPr>
        </p:nvSpPr>
        <p:spPr bwMode="auto">
          <a:xfrm>
            <a:off x="-171450" y="428625"/>
            <a:ext cx="7200900" cy="4051300"/>
          </a:xfrm>
          <a:noFill/>
          <a:ln>
            <a:solidFill>
              <a:srgbClr val="000000"/>
            </a:solidFill>
            <a:miter lim="800000"/>
            <a:headEnd/>
            <a:tailEnd/>
          </a:ln>
        </p:spPr>
      </p:sp>
      <p:sp>
        <p:nvSpPr>
          <p:cNvPr id="133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a:latin typeface="Arial" charset="0"/>
              <a:cs typeface="Arial" charset="0"/>
            </a:endParaRPr>
          </a:p>
        </p:txBody>
      </p:sp>
    </p:spTree>
    <p:extLst>
      <p:ext uri="{BB962C8B-B14F-4D97-AF65-F5344CB8AC3E}">
        <p14:creationId xmlns:p14="http://schemas.microsoft.com/office/powerpoint/2010/main" val="2869043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dirty="0"/>
              <a:t>The default operation of HTTP is GET, which is intended to be used when getting data from the server. However, HTTP defines a number of other methods, including PUT, POST and DELETE.</a:t>
            </a:r>
          </a:p>
          <a:p>
            <a:r>
              <a:rPr lang="en-GB" dirty="0"/>
              <a:t>The REST philosophy asserts that to delete something on the server, you would simply use the URL for the resource and specify the DELETE method of HTTP. For saving data to the server, a URL and the PUT method would be used. For operations that are more involved than simply saving, reading or deleting information, the POST method of HTTP can be used.</a:t>
            </a:r>
          </a:p>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18</a:t>
            </a:fld>
            <a:endParaRPr dirty="0"/>
          </a:p>
        </p:txBody>
      </p:sp>
    </p:spTree>
    <p:extLst>
      <p:ext uri="{BB962C8B-B14F-4D97-AF65-F5344CB8AC3E}">
        <p14:creationId xmlns:p14="http://schemas.microsoft.com/office/powerpoint/2010/main" val="3708558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19</a:t>
            </a:fld>
            <a:endParaRPr dirty="0"/>
          </a:p>
        </p:txBody>
      </p:sp>
    </p:spTree>
    <p:extLst>
      <p:ext uri="{BB962C8B-B14F-4D97-AF65-F5344CB8AC3E}">
        <p14:creationId xmlns:p14="http://schemas.microsoft.com/office/powerpoint/2010/main" val="14793415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dirty="0"/>
              <a:t>Many RESTful web services can use both formats interchangeably, as long as the client can request the interaction to happen in either XML or JSON.</a:t>
            </a:r>
          </a:p>
          <a:p>
            <a:pPr marL="0" marR="0" lvl="0"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endParaRPr lang="en-GB" dirty="0"/>
          </a:p>
          <a:p>
            <a:pPr marL="0" marR="0" lvl="0"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dirty="0"/>
              <a:t>Note that while JSON and XML are popular data exchange formats, REST itself does not put any restrictions on what the format should be. In fact, some RESTful web services </a:t>
            </a:r>
            <a:r>
              <a:rPr lang="en-GB" u="sng" dirty="0">
                <a:hlinkClick r:id="rId3"/>
              </a:rPr>
              <a:t>exchange binary data</a:t>
            </a:r>
            <a:r>
              <a:rPr lang="en-GB" dirty="0"/>
              <a:t> for the sake of efficiency. This is another benefit to working with REST-based web services, as the software architect is given a great deal of freedom in terms of how best to implement a service.</a:t>
            </a:r>
          </a:p>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23</a:t>
            </a:fld>
            <a:endParaRPr dirty="0"/>
          </a:p>
        </p:txBody>
      </p:sp>
    </p:spTree>
    <p:extLst>
      <p:ext uri="{BB962C8B-B14F-4D97-AF65-F5344CB8AC3E}">
        <p14:creationId xmlns:p14="http://schemas.microsoft.com/office/powerpoint/2010/main" val="2187561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pPr marL="171450" indent="-171450">
              <a:buFontTx/>
              <a:buChar char="-"/>
            </a:pPr>
            <a:r>
              <a:rPr lang="en-GB" dirty="0"/>
              <a:t>It is good practice to program to an interface.</a:t>
            </a:r>
          </a:p>
          <a:p>
            <a:pPr marL="171450" indent="-171450">
              <a:buFontTx/>
              <a:buChar char="-"/>
            </a:pPr>
            <a:r>
              <a:rPr lang="en-GB" dirty="0"/>
              <a:t>Having the methods in the controller layer call the service interface. </a:t>
            </a:r>
          </a:p>
          <a:p>
            <a:pPr marL="171450" indent="-171450">
              <a:buFontTx/>
              <a:buChar char="-"/>
            </a:pPr>
            <a:r>
              <a:rPr lang="en-GB" dirty="0"/>
              <a:t>The implementation of the methods are in the service implementation class. </a:t>
            </a:r>
          </a:p>
          <a:p>
            <a:pPr marL="171450" indent="-171450">
              <a:buFontTx/>
              <a:buChar char="-"/>
            </a:pPr>
            <a:r>
              <a:rPr lang="en-GB" dirty="0"/>
              <a:t>When configuring a bean for the </a:t>
            </a:r>
            <a:r>
              <a:rPr lang="en-GB" dirty="0" err="1"/>
              <a:t>employeeService</a:t>
            </a:r>
            <a:r>
              <a:rPr lang="en-GB" dirty="0"/>
              <a:t> you can have the method return an object for the service implementation.</a:t>
            </a:r>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24</a:t>
            </a:fld>
            <a:endParaRPr dirty="0"/>
          </a:p>
        </p:txBody>
      </p:sp>
    </p:spTree>
    <p:extLst>
      <p:ext uri="{BB962C8B-B14F-4D97-AF65-F5344CB8AC3E}">
        <p14:creationId xmlns:p14="http://schemas.microsoft.com/office/powerpoint/2010/main" val="2909827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26</a:t>
            </a:fld>
            <a:endParaRPr dirty="0"/>
          </a:p>
        </p:txBody>
      </p:sp>
    </p:spTree>
    <p:extLst>
      <p:ext uri="{BB962C8B-B14F-4D97-AF65-F5344CB8AC3E}">
        <p14:creationId xmlns:p14="http://schemas.microsoft.com/office/powerpoint/2010/main" val="37353602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27</a:t>
            </a:fld>
            <a:endParaRPr dirty="0"/>
          </a:p>
        </p:txBody>
      </p:sp>
    </p:spTree>
    <p:extLst>
      <p:ext uri="{BB962C8B-B14F-4D97-AF65-F5344CB8AC3E}">
        <p14:creationId xmlns:p14="http://schemas.microsoft.com/office/powerpoint/2010/main" val="7668273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32</a:t>
            </a:fld>
            <a:endParaRPr dirty="0"/>
          </a:p>
        </p:txBody>
      </p:sp>
    </p:spTree>
    <p:extLst>
      <p:ext uri="{BB962C8B-B14F-4D97-AF65-F5344CB8AC3E}">
        <p14:creationId xmlns:p14="http://schemas.microsoft.com/office/powerpoint/2010/main" val="8214192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33</a:t>
            </a:fld>
            <a:endParaRPr dirty="0"/>
          </a:p>
        </p:txBody>
      </p:sp>
    </p:spTree>
    <p:extLst>
      <p:ext uri="{BB962C8B-B14F-4D97-AF65-F5344CB8AC3E}">
        <p14:creationId xmlns:p14="http://schemas.microsoft.com/office/powerpoint/2010/main" val="26144733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r>
              <a:rPr lang="en-GB"/>
              <a:t>CONTINUED </a:t>
            </a:r>
            <a:fld id="{993982D2-741D-4BC6-8F8E-84F7C8891268}" type="slidenum">
              <a:rPr smtClean="0"/>
              <a:pPr>
                <a:defRPr/>
              </a:pPr>
              <a:t>36</a:t>
            </a:fld>
            <a:endParaRPr dirty="0"/>
          </a:p>
        </p:txBody>
      </p:sp>
    </p:spTree>
    <p:extLst>
      <p:ext uri="{BB962C8B-B14F-4D97-AF65-F5344CB8AC3E}">
        <p14:creationId xmlns:p14="http://schemas.microsoft.com/office/powerpoint/2010/main" val="3060385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pPr marL="0" marR="0" lvl="1"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b="1" dirty="0" smtClean="0"/>
              <a:t>Opinionated” configuration</a:t>
            </a:r>
            <a:r>
              <a:rPr lang="en-GB" dirty="0" smtClean="0"/>
              <a:t> – configures Spring for us in a way that is applicable for practically any application.</a:t>
            </a:r>
          </a:p>
          <a:p>
            <a:pPr marL="0" marR="0" lvl="1"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b="1" dirty="0" smtClean="0"/>
              <a:t>Dependencies</a:t>
            </a:r>
            <a:r>
              <a:rPr lang="en-GB" dirty="0" smtClean="0"/>
              <a:t> – access to external libraries that facilitate developing a web application. </a:t>
            </a:r>
          </a:p>
          <a:p>
            <a:pPr marL="0" marR="0" lvl="1"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b="1" dirty="0" smtClean="0"/>
              <a:t>Embedded Server</a:t>
            </a:r>
            <a:r>
              <a:rPr lang="en-GB" dirty="0" smtClean="0"/>
              <a:t> – Embedded Tomcat server within the application to allow us to run it from anywhere.</a:t>
            </a:r>
          </a:p>
          <a:p>
            <a:endParaRPr lang="en-GB" dirty="0"/>
          </a:p>
        </p:txBody>
      </p:sp>
      <p:sp>
        <p:nvSpPr>
          <p:cNvPr id="4" name="Slide Number Placeholder 3"/>
          <p:cNvSpPr>
            <a:spLocks noGrp="1"/>
          </p:cNvSpPr>
          <p:nvPr>
            <p:ph type="sldNum" sz="quarter" idx="10"/>
          </p:nvPr>
        </p:nvSpPr>
        <p:spPr/>
        <p:txBody>
          <a:bodyPr/>
          <a:lstStyle/>
          <a:p>
            <a:pPr>
              <a:defRPr/>
            </a:pPr>
            <a:r>
              <a:rPr lang="en-GB" smtClean="0"/>
              <a:t>CONTINUED </a:t>
            </a:r>
            <a:fld id="{993982D2-741D-4BC6-8F8E-84F7C8891268}" type="slidenum">
              <a:rPr smtClean="0"/>
              <a:pPr>
                <a:defRPr/>
              </a:pPr>
              <a:t>4</a:t>
            </a:fld>
            <a:endParaRPr dirty="0"/>
          </a:p>
        </p:txBody>
      </p:sp>
    </p:spTree>
    <p:extLst>
      <p:ext uri="{BB962C8B-B14F-4D97-AF65-F5344CB8AC3E}">
        <p14:creationId xmlns:p14="http://schemas.microsoft.com/office/powerpoint/2010/main" val="2193971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dirty="0" smtClean="0"/>
              <a:t>Occasionally some stuff requires de-configuring we should be aware.</a:t>
            </a:r>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6</a:t>
            </a:fld>
            <a:endParaRPr dirty="0"/>
          </a:p>
        </p:txBody>
      </p:sp>
    </p:spTree>
    <p:extLst>
      <p:ext uri="{BB962C8B-B14F-4D97-AF65-F5344CB8AC3E}">
        <p14:creationId xmlns:p14="http://schemas.microsoft.com/office/powerpoint/2010/main" val="1012463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dirty="0" smtClean="0"/>
              <a:t>For example - </a:t>
            </a:r>
            <a:r>
              <a:rPr lang="en-GB" dirty="0" err="1" smtClean="0"/>
              <a:t>application.properties</a:t>
            </a:r>
            <a:r>
              <a:rPr lang="en-GB" dirty="0" smtClean="0"/>
              <a:t> - should you need to tell Spring Boot where this goes?  It abides by convention and tells you where things should go, for</a:t>
            </a:r>
            <a:r>
              <a:rPr lang="en-GB" baseline="0" dirty="0" smtClean="0"/>
              <a:t> instance putting </a:t>
            </a:r>
            <a:r>
              <a:rPr lang="en-GB" baseline="0" dirty="0" err="1" smtClean="0"/>
              <a:t>application.properties</a:t>
            </a:r>
            <a:r>
              <a:rPr lang="en-GB" baseline="0" dirty="0" smtClean="0"/>
              <a:t> into </a:t>
            </a:r>
            <a:r>
              <a:rPr lang="en-GB" baseline="0" dirty="0" err="1" smtClean="0"/>
              <a:t>src</a:t>
            </a:r>
            <a:r>
              <a:rPr lang="en-GB" baseline="0" dirty="0" smtClean="0"/>
              <a:t>/main/resources.</a:t>
            </a:r>
            <a:endParaRPr lang="en-GB" dirty="0"/>
          </a:p>
        </p:txBody>
      </p:sp>
      <p:sp>
        <p:nvSpPr>
          <p:cNvPr id="4" name="Slide Number Placeholder 3"/>
          <p:cNvSpPr>
            <a:spLocks noGrp="1"/>
          </p:cNvSpPr>
          <p:nvPr>
            <p:ph type="sldNum" sz="quarter" idx="10"/>
          </p:nvPr>
        </p:nvSpPr>
        <p:spPr/>
        <p:txBody>
          <a:bodyPr/>
          <a:lstStyle/>
          <a:p>
            <a:pPr>
              <a:defRPr/>
            </a:pPr>
            <a:r>
              <a:rPr lang="en-GB" smtClean="0"/>
              <a:t>CONTINUED </a:t>
            </a:r>
            <a:fld id="{993982D2-741D-4BC6-8F8E-84F7C8891268}" type="slidenum">
              <a:rPr smtClean="0"/>
              <a:pPr>
                <a:defRPr/>
              </a:pPr>
              <a:t>7</a:t>
            </a:fld>
            <a:endParaRPr dirty="0"/>
          </a:p>
        </p:txBody>
      </p:sp>
    </p:spTree>
    <p:extLst>
      <p:ext uri="{BB962C8B-B14F-4D97-AF65-F5344CB8AC3E}">
        <p14:creationId xmlns:p14="http://schemas.microsoft.com/office/powerpoint/2010/main" val="3805647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10</a:t>
            </a:fld>
            <a:endParaRPr dirty="0"/>
          </a:p>
        </p:txBody>
      </p:sp>
    </p:spTree>
    <p:extLst>
      <p:ext uri="{BB962C8B-B14F-4D97-AF65-F5344CB8AC3E}">
        <p14:creationId xmlns:p14="http://schemas.microsoft.com/office/powerpoint/2010/main" val="3000157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dirty="0" smtClean="0"/>
              <a:t>This is extra work setting up the web server and caused problems: – </a:t>
            </a:r>
          </a:p>
          <a:p>
            <a:r>
              <a:rPr lang="en-GB" dirty="0" smtClean="0"/>
              <a:t>applications could only run in specific locations with the correctly configured application server – they were not executable on their own.</a:t>
            </a:r>
          </a:p>
          <a:p>
            <a:r>
              <a:rPr lang="en-GB" dirty="0" smtClean="0"/>
              <a:t>When updating versions of the application it was not always compatible with the server and vice versa.</a:t>
            </a:r>
          </a:p>
          <a:p>
            <a:endParaRPr lang="en-GB" dirty="0" smtClean="0"/>
          </a:p>
          <a:p>
            <a:r>
              <a:rPr lang="en-GB" dirty="0" smtClean="0"/>
              <a:t>This gives us the benefit of applications being “</a:t>
            </a:r>
            <a:r>
              <a:rPr lang="en-GB" b="1" dirty="0" smtClean="0"/>
              <a:t>server agnostic” </a:t>
            </a:r>
            <a:r>
              <a:rPr lang="en-GB" dirty="0" smtClean="0"/>
              <a:t>meaning they will run on any server.</a:t>
            </a:r>
          </a:p>
          <a:p>
            <a:r>
              <a:rPr lang="en-GB" dirty="0" smtClean="0"/>
              <a:t>Removing the extra steps and the quick start-up is particularly beneficial now that </a:t>
            </a:r>
            <a:r>
              <a:rPr lang="en-GB" dirty="0" err="1" smtClean="0"/>
              <a:t>microservice</a:t>
            </a:r>
            <a:r>
              <a:rPr lang="en-GB" dirty="0" smtClean="0"/>
              <a:t> architecture is becoming the standard and we’re regularly changing and starting up lots of small applications</a:t>
            </a:r>
          </a:p>
          <a:p>
            <a:endParaRPr lang="en-GB" dirty="0"/>
          </a:p>
        </p:txBody>
      </p:sp>
      <p:sp>
        <p:nvSpPr>
          <p:cNvPr id="4" name="Slide Number Placeholder 3"/>
          <p:cNvSpPr>
            <a:spLocks noGrp="1"/>
          </p:cNvSpPr>
          <p:nvPr>
            <p:ph type="sldNum" sz="quarter" idx="10"/>
          </p:nvPr>
        </p:nvSpPr>
        <p:spPr/>
        <p:txBody>
          <a:bodyPr/>
          <a:lstStyle/>
          <a:p>
            <a:pPr>
              <a:defRPr/>
            </a:pPr>
            <a:r>
              <a:rPr lang="en-GB" smtClean="0"/>
              <a:t>CONTINUED </a:t>
            </a:r>
            <a:fld id="{993982D2-741D-4BC6-8F8E-84F7C8891268}" type="slidenum">
              <a:rPr smtClean="0"/>
              <a:pPr>
                <a:defRPr/>
              </a:pPr>
              <a:t>11</a:t>
            </a:fld>
            <a:endParaRPr dirty="0"/>
          </a:p>
        </p:txBody>
      </p:sp>
    </p:spTree>
    <p:extLst>
      <p:ext uri="{BB962C8B-B14F-4D97-AF65-F5344CB8AC3E}">
        <p14:creationId xmlns:p14="http://schemas.microsoft.com/office/powerpoint/2010/main" val="3216190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 is extra work setting up the web server and caused problems: – </a:t>
            </a:r>
          </a:p>
          <a:p>
            <a:r>
              <a:rPr lang="en-GB" dirty="0" smtClean="0"/>
              <a:t>applications could only run in specific locations with the correctly configured application server – they were not executable on their own.</a:t>
            </a:r>
          </a:p>
          <a:p>
            <a:r>
              <a:rPr lang="en-GB" dirty="0" smtClean="0"/>
              <a:t>When updating versions of the application it was not always compatible with the server and vice versa.</a:t>
            </a:r>
          </a:p>
          <a:p>
            <a:endParaRPr lang="en-GB" dirty="0" smtClean="0"/>
          </a:p>
          <a:p>
            <a:r>
              <a:rPr lang="en-GB" dirty="0" smtClean="0"/>
              <a:t>This gives us the benefit of applications being “</a:t>
            </a:r>
            <a:r>
              <a:rPr lang="en-GB" b="1" dirty="0" smtClean="0"/>
              <a:t>server agnostic” </a:t>
            </a:r>
            <a:r>
              <a:rPr lang="en-GB" dirty="0" smtClean="0"/>
              <a:t>meaning they will run on any server.</a:t>
            </a:r>
          </a:p>
          <a:p>
            <a:r>
              <a:rPr lang="en-GB" dirty="0" smtClean="0"/>
              <a:t>Removing the extra steps and the quick start-up is particularly beneficial now that </a:t>
            </a:r>
            <a:r>
              <a:rPr lang="en-GB" dirty="0" err="1" smtClean="0"/>
              <a:t>microservice</a:t>
            </a:r>
            <a:r>
              <a:rPr lang="en-GB" dirty="0" smtClean="0"/>
              <a:t> architecture is becoming the standard and we’re regularly changing and starting up lots of small applications</a:t>
            </a:r>
          </a:p>
          <a:p>
            <a:endParaRPr lang="en-GB" dirty="0" smtClean="0"/>
          </a:p>
          <a:p>
            <a:endParaRPr lang="en-GB" dirty="0"/>
          </a:p>
        </p:txBody>
      </p:sp>
      <p:sp>
        <p:nvSpPr>
          <p:cNvPr id="4" name="Slide Number Placeholder 3"/>
          <p:cNvSpPr>
            <a:spLocks noGrp="1"/>
          </p:cNvSpPr>
          <p:nvPr>
            <p:ph type="sldNum" sz="quarter" idx="10"/>
          </p:nvPr>
        </p:nvSpPr>
        <p:spPr/>
        <p:txBody>
          <a:bodyPr/>
          <a:lstStyle/>
          <a:p>
            <a:pPr>
              <a:defRPr/>
            </a:pPr>
            <a:r>
              <a:rPr lang="en-GB" smtClean="0"/>
              <a:t>CONTINUED </a:t>
            </a:r>
            <a:fld id="{993982D2-741D-4BC6-8F8E-84F7C8891268}" type="slidenum">
              <a:rPr smtClean="0"/>
              <a:pPr>
                <a:defRPr/>
              </a:pPr>
              <a:t>12</a:t>
            </a:fld>
            <a:endParaRPr dirty="0"/>
          </a:p>
        </p:txBody>
      </p:sp>
    </p:spTree>
    <p:extLst>
      <p:ext uri="{BB962C8B-B14F-4D97-AF65-F5344CB8AC3E}">
        <p14:creationId xmlns:p14="http://schemas.microsoft.com/office/powerpoint/2010/main" val="2499959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r>
              <a:rPr lang="en-GB" dirty="0"/>
              <a:t>The H2 database is almost ready to use simply by adding this dependency. With a little added configuration to inform Spring you’re using a H2 database all the auto implemented methods from the previous slide will be able to be used to interact with the database.</a:t>
            </a:r>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15</a:t>
            </a:fld>
            <a:endParaRPr dirty="0"/>
          </a:p>
        </p:txBody>
      </p:sp>
    </p:spTree>
    <p:extLst>
      <p:ext uri="{BB962C8B-B14F-4D97-AF65-F5344CB8AC3E}">
        <p14:creationId xmlns:p14="http://schemas.microsoft.com/office/powerpoint/2010/main" val="2658542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 y="581025"/>
            <a:ext cx="5715000" cy="3216275"/>
          </a:xfrm>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ts val="300"/>
              </a:spcBef>
              <a:spcAft>
                <a:spcPct val="0"/>
              </a:spcAft>
              <a:buClrTx/>
              <a:buSzTx/>
              <a:buFontTx/>
              <a:buNone/>
              <a:tabLst>
                <a:tab pos="273050" algn="l"/>
                <a:tab pos="544513" algn="l"/>
                <a:tab pos="796925" algn="l"/>
                <a:tab pos="1069975" algn="l"/>
                <a:tab pos="1343025" algn="l"/>
                <a:tab pos="1614488" algn="l"/>
                <a:tab pos="1887538" algn="l"/>
                <a:tab pos="2159000" algn="l"/>
                <a:tab pos="2413000" algn="l"/>
                <a:tab pos="2684463" algn="l"/>
              </a:tabLst>
              <a:defRPr/>
            </a:pPr>
            <a:r>
              <a:rPr lang="en-GB" dirty="0"/>
              <a:t>@</a:t>
            </a:r>
            <a:r>
              <a:rPr lang="en-GB" dirty="0" err="1"/>
              <a:t>SpringBootApplication</a:t>
            </a:r>
            <a:r>
              <a:rPr lang="en-GB" dirty="0"/>
              <a:t> defines the class as the main application runner.</a:t>
            </a:r>
          </a:p>
          <a:p>
            <a:r>
              <a:rPr lang="en-GB" dirty="0"/>
              <a:t>A class annotated with @</a:t>
            </a:r>
            <a:r>
              <a:rPr lang="en-GB" dirty="0" err="1"/>
              <a:t>SpringBootApplication</a:t>
            </a:r>
            <a:r>
              <a:rPr lang="en-GB" dirty="0"/>
              <a:t> is now also a configuration class for beans. Beans can now be defined Spring will look for bean definitions within this class at runtime.</a:t>
            </a:r>
          </a:p>
          <a:p>
            <a:r>
              <a:rPr lang="en-GB" dirty="0"/>
              <a:t>As seen in this image – when an instance of the employee service needs to be created spring will look for a method that returns an employee service that is annotated with @Bean.</a:t>
            </a:r>
          </a:p>
          <a:p>
            <a:r>
              <a:rPr lang="en-GB" dirty="0"/>
              <a:t>All other components in the application with their own annotations (@Repository, @Entity, </a:t>
            </a:r>
            <a:r>
              <a:rPr lang="en-GB" i="1" dirty="0"/>
              <a:t>etc.</a:t>
            </a:r>
            <a:r>
              <a:rPr lang="en-GB" dirty="0"/>
              <a:t>) are seen as children of this class, so a class marked with @</a:t>
            </a:r>
            <a:r>
              <a:rPr lang="en-GB" dirty="0" err="1"/>
              <a:t>SpringBootApplication</a:t>
            </a:r>
            <a:r>
              <a:rPr lang="en-GB" dirty="0"/>
              <a:t> must be located at the top of the package structure. </a:t>
            </a:r>
          </a:p>
        </p:txBody>
      </p:sp>
      <p:sp>
        <p:nvSpPr>
          <p:cNvPr id="4" name="Slide Number Placeholder 3"/>
          <p:cNvSpPr>
            <a:spLocks noGrp="1"/>
          </p:cNvSpPr>
          <p:nvPr>
            <p:ph type="sldNum" sz="quarter" idx="5"/>
          </p:nvPr>
        </p:nvSpPr>
        <p:spPr/>
        <p:txBody>
          <a:bodyPr/>
          <a:lstStyle/>
          <a:p>
            <a:pPr>
              <a:defRPr/>
            </a:pPr>
            <a:r>
              <a:rPr lang="en-GB"/>
              <a:t>CONTINUED </a:t>
            </a:r>
            <a:fld id="{993982D2-741D-4BC6-8F8E-84F7C8891268}" type="slidenum">
              <a:rPr smtClean="0"/>
              <a:pPr>
                <a:defRPr/>
              </a:pPr>
              <a:t>16</a:t>
            </a:fld>
            <a:endParaRPr dirty="0"/>
          </a:p>
        </p:txBody>
      </p:sp>
    </p:spTree>
    <p:extLst>
      <p:ext uri="{BB962C8B-B14F-4D97-AF65-F5344CB8AC3E}">
        <p14:creationId xmlns:p14="http://schemas.microsoft.com/office/powerpoint/2010/main" val="30445141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4.png"/><Relationship Id="rId4" Type="http://schemas.openxmlformats.org/officeDocument/2006/relationships/image" Target="../media/image4.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QA Template_Title Slide">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914400" y="1063566"/>
            <a:ext cx="10364400" cy="2556000"/>
          </a:xfrm>
          <a:prstGeom prst="rect">
            <a:avLst/>
          </a:prstGeom>
        </p:spPr>
        <p:txBody>
          <a:bodyPr wrap="square" anchor="b" anchorCtr="0">
            <a:normAutofit/>
          </a:bodyPr>
          <a:lstStyle>
            <a:lvl1pPr marL="0" indent="0" algn="ctr">
              <a:defRPr sz="6000" b="0" i="0" baseline="0">
                <a:solidFill>
                  <a:schemeClr val="tx2"/>
                </a:solidFill>
                <a:latin typeface="+mj-lt"/>
              </a:defRPr>
            </a:lvl1pPr>
          </a:lstStyle>
          <a:p>
            <a:r>
              <a:rPr lang="en-GB" noProof="0" dirty="0"/>
              <a:t>Insert module title</a:t>
            </a:r>
          </a:p>
        </p:txBody>
      </p:sp>
      <p:sp>
        <p:nvSpPr>
          <p:cNvPr id="7" name="Subtitle 2"/>
          <p:cNvSpPr>
            <a:spLocks noGrp="1"/>
          </p:cNvSpPr>
          <p:nvPr>
            <p:ph type="subTitle" idx="1" hasCustomPrompt="1"/>
          </p:nvPr>
        </p:nvSpPr>
        <p:spPr>
          <a:xfrm>
            <a:off x="914400" y="3886200"/>
            <a:ext cx="10364400" cy="439200"/>
          </a:xfrm>
        </p:spPr>
        <p:txBody>
          <a:bodyPr wrap="square">
            <a:noAutofit/>
          </a:bodyPr>
          <a:lstStyle>
            <a:lvl1pPr marL="0" indent="0" algn="ctr">
              <a:spcBef>
                <a:spcPts val="0"/>
              </a:spcBef>
              <a:buNone/>
              <a:defRPr sz="2000" b="0" i="0" cap="all" spc="300" baseline="0">
                <a:solidFill>
                  <a:srgbClr val="005AAB"/>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GB" noProof="0" dirty="0"/>
              <a:t>MODULE X</a:t>
            </a:r>
          </a:p>
        </p:txBody>
      </p:sp>
      <p:pic>
        <p:nvPicPr>
          <p:cNvPr id="8" name="Picture 7">
            <a:extLst>
              <a:ext uri="{FF2B5EF4-FFF2-40B4-BE49-F238E27FC236}">
                <a16:creationId xmlns:a16="http://schemas.microsoft.com/office/drawing/2014/main" id="{32843C51-1A86-43AC-90FF-753193699D41}"/>
              </a:ext>
            </a:extLst>
          </p:cNvPr>
          <p:cNvPicPr>
            <a:picLocks noChangeAspect="1"/>
          </p:cNvPicPr>
          <p:nvPr userDrawn="1"/>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7557" y="4892480"/>
            <a:ext cx="2736886" cy="1528136"/>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QA Template_Main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A9D69AC-E55E-4C63-886D-2C6E114D50FA}"/>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7" name="Text Placeholder 10"/>
          <p:cNvSpPr>
            <a:spLocks noGrp="1"/>
          </p:cNvSpPr>
          <p:nvPr>
            <p:ph type="body" sz="quarter" idx="15"/>
          </p:nvPr>
        </p:nvSpPr>
        <p:spPr>
          <a:xfrm>
            <a:off x="414000" y="1867988"/>
            <a:ext cx="11404800" cy="4223571"/>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latin typeface="Calibri" panose="020F0502020204030204" pitchFamily="34" charset="0"/>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5" name="Title Placeholder 3"/>
          <p:cNvSpPr>
            <a:spLocks noGrp="1"/>
          </p:cNvSpPr>
          <p:nvPr>
            <p:ph type="title"/>
          </p:nvPr>
        </p:nvSpPr>
        <p:spPr>
          <a:xfrm>
            <a:off x="414000" y="124742"/>
            <a:ext cx="9126000" cy="1153618"/>
          </a:xfrm>
          <a:prstGeom prst="rect">
            <a:avLst/>
          </a:prstGeom>
        </p:spPr>
        <p:txBody>
          <a:bodyPr vert="horz" wrap="square" lIns="91440" tIns="45720" rIns="91440" bIns="45720" rtlCol="0" anchor="b" anchorCtr="0">
            <a:normAutofit/>
          </a:bodyPr>
          <a:lstStyle>
            <a:lvl1pPr>
              <a:defRPr baseline="0">
                <a:solidFill>
                  <a:schemeClr val="bg1"/>
                </a:solidFill>
                <a:latin typeface="Calibri" panose="020F0502020204030204" pitchFamily="34" charset="0"/>
                <a:cs typeface="Calibri" panose="020F0502020204030204" pitchFamily="34" charset="0"/>
              </a:defRPr>
            </a:lvl1pPr>
          </a:lstStyle>
          <a:p>
            <a:r>
              <a:rPr lang="en-US" noProof="0" dirty="0"/>
              <a:t>Click to edit Master title style</a:t>
            </a:r>
            <a:endParaRPr lang="en-GB" noProof="0" dirty="0"/>
          </a:p>
        </p:txBody>
      </p:sp>
      <p:sp>
        <p:nvSpPr>
          <p:cNvPr id="6" name="Slide Number Placeholder 5"/>
          <p:cNvSpPr txBox="1">
            <a:spLocks/>
          </p:cNvSpPr>
          <p:nvPr userDrawn="1"/>
        </p:nvSpPr>
        <p:spPr>
          <a:xfrm>
            <a:off x="9061491" y="6403370"/>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chemeClr val="accent5"/>
                </a:solidFill>
                <a:effectLst/>
                <a:uLnTx/>
                <a:uFillTx/>
                <a:latin typeface="+mn-lt"/>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chemeClr val="accent5"/>
              </a:solidFill>
              <a:effectLst/>
              <a:uLnTx/>
              <a:uFillTx/>
              <a:latin typeface="+mn-lt"/>
              <a:ea typeface="+mn-ea"/>
              <a:cs typeface="Arial" pitchFamily="34" charset="0"/>
            </a:endParaRPr>
          </a:p>
        </p:txBody>
      </p:sp>
      <p:pic>
        <p:nvPicPr>
          <p:cNvPr id="8" name="Picture 7">
            <a:extLst>
              <a:ext uri="{FF2B5EF4-FFF2-40B4-BE49-F238E27FC236}">
                <a16:creationId xmlns:a16="http://schemas.microsoft.com/office/drawing/2014/main" id="{80B26B1B-6084-4F48-855A-EC3AE077BE12}"/>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QA Template_Picture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CAFD521-EA8D-4218-A32B-F63CDAE55847}"/>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13" name="Content Placeholder 12"/>
          <p:cNvSpPr>
            <a:spLocks noGrp="1"/>
          </p:cNvSpPr>
          <p:nvPr>
            <p:ph sz="quarter" idx="15"/>
          </p:nvPr>
        </p:nvSpPr>
        <p:spPr>
          <a:xfrm>
            <a:off x="414000" y="1867989"/>
            <a:ext cx="11404800" cy="4223570"/>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latin typeface="Calibri" panose="020F0502020204030204" pitchFamily="34" charset="0"/>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aseline="0">
                <a:latin typeface="Calibri" panose="020F0502020204030204" pitchFamily="34" charset="0"/>
                <a:cs typeface="Calibri" panose="020F0502020204030204" pitchFamily="34" charset="0"/>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5" name="Title Placeholder 3"/>
          <p:cNvSpPr>
            <a:spLocks noGrp="1"/>
          </p:cNvSpPr>
          <p:nvPr>
            <p:ph type="title"/>
          </p:nvPr>
        </p:nvSpPr>
        <p:spPr>
          <a:xfrm>
            <a:off x="414000" y="0"/>
            <a:ext cx="9126000" cy="1278360"/>
          </a:xfrm>
          <a:prstGeom prst="rect">
            <a:avLst/>
          </a:prstGeom>
        </p:spPr>
        <p:txBody>
          <a:bodyPr vert="horz" lIns="91440" tIns="45720" rIns="91440" bIns="45720" rtlCol="0" anchor="b" anchorCtr="0">
            <a:normAutofit/>
          </a:bodyPr>
          <a:lstStyle>
            <a:lvl1pPr>
              <a:defRPr>
                <a:solidFill>
                  <a:schemeClr val="bg1"/>
                </a:solidFill>
                <a:latin typeface="Calibri" panose="020F0502020204030204" pitchFamily="34" charset="0"/>
                <a:cs typeface="Calibri" panose="020F0502020204030204" pitchFamily="34" charset="0"/>
              </a:defRPr>
            </a:lvl1pPr>
          </a:lstStyle>
          <a:p>
            <a:r>
              <a:rPr lang="en-US" noProof="0" dirty="0"/>
              <a:t>Click to edit Master title style</a:t>
            </a:r>
            <a:endParaRPr lang="en-GB" noProof="0" dirty="0"/>
          </a:p>
        </p:txBody>
      </p:sp>
      <p:sp>
        <p:nvSpPr>
          <p:cNvPr id="8" name="Slide Number Placeholder 5"/>
          <p:cNvSpPr txBox="1">
            <a:spLocks/>
          </p:cNvSpPr>
          <p:nvPr userDrawn="1"/>
        </p:nvSpPr>
        <p:spPr>
          <a:xfrm>
            <a:off x="9061491" y="6403370"/>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chemeClr val="accent5"/>
                </a:solidFill>
                <a:effectLst/>
                <a:uLnTx/>
                <a:uFillTx/>
                <a:latin typeface="+mn-lt"/>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chemeClr val="accent5"/>
              </a:solidFill>
              <a:effectLst/>
              <a:uLnTx/>
              <a:uFillTx/>
              <a:latin typeface="+mn-lt"/>
              <a:ea typeface="+mn-ea"/>
              <a:cs typeface="Arial" pitchFamily="34" charset="0"/>
            </a:endParaRPr>
          </a:p>
        </p:txBody>
      </p:sp>
      <p:pic>
        <p:nvPicPr>
          <p:cNvPr id="7" name="Picture 6">
            <a:extLst>
              <a:ext uri="{FF2B5EF4-FFF2-40B4-BE49-F238E27FC236}">
                <a16:creationId xmlns:a16="http://schemas.microsoft.com/office/drawing/2014/main" id="{35A58C53-8D2B-4C42-82D0-0CFE760D0C19}"/>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A Template_2_Picture Pag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8E1925-2EB8-4DBD-8C31-18781C0ADE21}"/>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13" name="Content Placeholder 12"/>
          <p:cNvSpPr>
            <a:spLocks noGrp="1"/>
          </p:cNvSpPr>
          <p:nvPr>
            <p:ph sz="quarter" idx="15"/>
          </p:nvPr>
        </p:nvSpPr>
        <p:spPr>
          <a:xfrm>
            <a:off x="414000" y="1669502"/>
            <a:ext cx="5580000" cy="4422058"/>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solidFill>
                  <a:schemeClr val="tx1"/>
                </a:solidFill>
                <a:latin typeface="Calibri" panose="020F0502020204030204" pitchFamily="34" charset="0"/>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6" name="Slide Number Placeholder 5"/>
          <p:cNvSpPr txBox="1">
            <a:spLocks/>
          </p:cNvSpPr>
          <p:nvPr userDrawn="1"/>
        </p:nvSpPr>
        <p:spPr>
          <a:xfrm>
            <a:off x="9061491" y="6403370"/>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chemeClr val="accent5"/>
                </a:solidFill>
                <a:effectLst/>
                <a:uLnTx/>
                <a:uFillTx/>
                <a:latin typeface="+mn-lt"/>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chemeClr val="accent5"/>
              </a:solidFill>
              <a:effectLst/>
              <a:uLnTx/>
              <a:uFillTx/>
              <a:latin typeface="+mn-lt"/>
              <a:ea typeface="+mn-ea"/>
              <a:cs typeface="Arial" pitchFamily="34" charset="0"/>
            </a:endParaRPr>
          </a:p>
        </p:txBody>
      </p:sp>
      <p:sp>
        <p:nvSpPr>
          <p:cNvPr id="7" name="Content Placeholder 12"/>
          <p:cNvSpPr>
            <a:spLocks noGrp="1"/>
          </p:cNvSpPr>
          <p:nvPr>
            <p:ph sz="quarter" idx="16"/>
          </p:nvPr>
        </p:nvSpPr>
        <p:spPr>
          <a:xfrm>
            <a:off x="6206400" y="1669502"/>
            <a:ext cx="5580000" cy="4422058"/>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solidFill>
                  <a:schemeClr val="tx1"/>
                </a:solidFill>
                <a:latin typeface="Calibri" panose="020F0502020204030204" pitchFamily="34" charset="0"/>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Calibri" panose="020F0502020204030204" pitchFamily="34" charset="0"/>
                <a:cs typeface="Calibri" panose="020F0502020204030204" pitchFamily="34" charset="0"/>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10" name="Rectangle 9"/>
          <p:cNvSpPr/>
          <p:nvPr userDrawn="1"/>
        </p:nvSpPr>
        <p:spPr>
          <a:xfrm>
            <a:off x="6078034" y="1545562"/>
            <a:ext cx="45719" cy="454501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p:txBody>
      </p:sp>
      <p:sp>
        <p:nvSpPr>
          <p:cNvPr id="8" name="Title Placeholder 3"/>
          <p:cNvSpPr>
            <a:spLocks noGrp="1"/>
          </p:cNvSpPr>
          <p:nvPr>
            <p:ph type="title"/>
          </p:nvPr>
        </p:nvSpPr>
        <p:spPr>
          <a:xfrm>
            <a:off x="414000" y="124742"/>
            <a:ext cx="9126000" cy="1153618"/>
          </a:xfrm>
          <a:prstGeom prst="rect">
            <a:avLst/>
          </a:prstGeom>
        </p:spPr>
        <p:txBody>
          <a:bodyPr vert="horz" lIns="91440" tIns="45720" rIns="91440" bIns="45720" rtlCol="0" anchor="b" anchorCtr="0">
            <a:normAutofit/>
          </a:bodyPr>
          <a:lstStyle>
            <a:lvl1pPr>
              <a:defRPr>
                <a:solidFill>
                  <a:schemeClr val="bg1"/>
                </a:solidFill>
                <a:latin typeface="Calibri" panose="020F0502020204030204" pitchFamily="34" charset="0"/>
                <a:cs typeface="Calibri" panose="020F0502020204030204" pitchFamily="34" charset="0"/>
              </a:defRPr>
            </a:lvl1pPr>
          </a:lstStyle>
          <a:p>
            <a:r>
              <a:rPr lang="en-US" noProof="0" dirty="0"/>
              <a:t>Click to edit Master title style</a:t>
            </a:r>
            <a:endParaRPr lang="en-GB" noProof="0" dirty="0"/>
          </a:p>
        </p:txBody>
      </p:sp>
      <p:pic>
        <p:nvPicPr>
          <p:cNvPr id="11" name="Picture 10">
            <a:extLst>
              <a:ext uri="{FF2B5EF4-FFF2-40B4-BE49-F238E27FC236}">
                <a16:creationId xmlns:a16="http://schemas.microsoft.com/office/drawing/2014/main" id="{CECBC70A-E0D3-4F6F-B9DA-2C2194247BD3}"/>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QA Template_2_Picture P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796A16A-1E7C-48B8-A377-C11744595A10}"/>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13" name="Content Placeholder 12"/>
          <p:cNvSpPr>
            <a:spLocks noGrp="1"/>
          </p:cNvSpPr>
          <p:nvPr>
            <p:ph sz="quarter" idx="15"/>
          </p:nvPr>
        </p:nvSpPr>
        <p:spPr>
          <a:xfrm>
            <a:off x="414000" y="1692182"/>
            <a:ext cx="5580000" cy="4412205"/>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solidFill>
                  <a:schemeClr val="tx1"/>
                </a:solidFill>
                <a:latin typeface="+mn-lt"/>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7" name="Content Placeholder 12"/>
          <p:cNvSpPr>
            <a:spLocks noGrp="1"/>
          </p:cNvSpPr>
          <p:nvPr>
            <p:ph sz="quarter" idx="16"/>
          </p:nvPr>
        </p:nvSpPr>
        <p:spPr>
          <a:xfrm>
            <a:off x="6206400" y="1692182"/>
            <a:ext cx="5580000" cy="4412205"/>
          </a:xfrm>
        </p:spPr>
        <p:txBody>
          <a:bodyPr>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b="0" baseline="0">
                <a:solidFill>
                  <a:schemeClr val="tx1"/>
                </a:solidFill>
                <a:latin typeface="+mn-lt"/>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baseline="0">
                <a:solidFill>
                  <a:schemeClr val="tx1"/>
                </a:solidFill>
                <a:latin typeface="+mn-lt"/>
              </a:defRPr>
            </a:lvl5pPr>
          </a:lstStyle>
          <a:p>
            <a:pPr marL="185738" marR="0" lvl="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a:ln>
                  <a:noFill/>
                </a:ln>
                <a:solidFill>
                  <a:srgbClr val="565759"/>
                </a:solidFill>
                <a:effectLst/>
                <a:uLnTx/>
                <a:uFillTx/>
                <a:latin typeface="+mn-lt"/>
                <a:ea typeface="+mn-ea"/>
                <a:cs typeface="Arial" pitchFamily="34" charset="0"/>
              </a:rPr>
              <a:t>Click to edit Master text styles</a:t>
            </a:r>
          </a:p>
          <a:p>
            <a:pPr marL="185738" marR="0" lvl="1"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a:ln>
                  <a:noFill/>
                </a:ln>
                <a:solidFill>
                  <a:srgbClr val="565759"/>
                </a:solidFill>
                <a:effectLst/>
                <a:uLnTx/>
                <a:uFillTx/>
                <a:latin typeface="+mn-lt"/>
                <a:ea typeface="+mn-ea"/>
                <a:cs typeface="Arial" pitchFamily="34" charset="0"/>
              </a:rPr>
              <a:t>Second level</a:t>
            </a:r>
          </a:p>
          <a:p>
            <a:pPr marL="185738" marR="0" lvl="2"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a:ln>
                  <a:noFill/>
                </a:ln>
                <a:solidFill>
                  <a:srgbClr val="565759"/>
                </a:solidFill>
                <a:effectLst/>
                <a:uLnTx/>
                <a:uFillTx/>
                <a:latin typeface="+mn-lt"/>
                <a:ea typeface="+mn-ea"/>
                <a:cs typeface="Arial" pitchFamily="34" charset="0"/>
              </a:rPr>
              <a:t>Third level</a:t>
            </a:r>
          </a:p>
          <a:p>
            <a:pPr marL="185738" marR="0" lvl="3"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a:ln>
                  <a:noFill/>
                </a:ln>
                <a:solidFill>
                  <a:srgbClr val="565759"/>
                </a:solidFill>
                <a:effectLst/>
                <a:uLnTx/>
                <a:uFillTx/>
                <a:latin typeface="+mn-lt"/>
                <a:ea typeface="+mn-ea"/>
                <a:cs typeface="Arial" pitchFamily="34" charset="0"/>
              </a:rPr>
              <a:t>Fourth level</a:t>
            </a:r>
          </a:p>
          <a:p>
            <a:pPr marL="185738" marR="0" lvl="4"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a:pPr>
            <a:r>
              <a:rPr kumimoji="0" lang="en-US" sz="1800" b="0" i="0" u="none" strike="noStrike" kern="1200" cap="none" spc="0" normalizeH="0" baseline="0" noProof="0">
                <a:ln>
                  <a:noFill/>
                </a:ln>
                <a:solidFill>
                  <a:srgbClr val="565759"/>
                </a:solidFill>
                <a:effectLst/>
                <a:uLnTx/>
                <a:uFillTx/>
                <a:latin typeface="+mn-lt"/>
                <a:ea typeface="+mn-ea"/>
                <a:cs typeface="Arial" pitchFamily="34" charset="0"/>
              </a:rPr>
              <a:t>Fifth level</a:t>
            </a:r>
            <a:endParaRPr kumimoji="0" lang="en-GB" sz="1400" b="0" i="0" u="none" strike="noStrike" kern="1200" cap="none" spc="0" normalizeH="0" baseline="0" noProof="0" dirty="0">
              <a:ln>
                <a:noFill/>
              </a:ln>
              <a:solidFill>
                <a:srgbClr val="565759"/>
              </a:solidFill>
              <a:effectLst/>
              <a:uLnTx/>
              <a:uFillTx/>
              <a:latin typeface="+mn-lt"/>
              <a:ea typeface="+mn-ea"/>
              <a:cs typeface="Arial" pitchFamily="34" charset="0"/>
            </a:endParaRPr>
          </a:p>
        </p:txBody>
      </p:sp>
      <p:sp>
        <p:nvSpPr>
          <p:cNvPr id="8" name="Title Placeholder 3"/>
          <p:cNvSpPr>
            <a:spLocks noGrp="1"/>
          </p:cNvSpPr>
          <p:nvPr>
            <p:ph type="title"/>
          </p:nvPr>
        </p:nvSpPr>
        <p:spPr>
          <a:xfrm>
            <a:off x="414000" y="147423"/>
            <a:ext cx="9126000" cy="1143765"/>
          </a:xfrm>
          <a:prstGeom prst="rect">
            <a:avLst/>
          </a:prstGeom>
        </p:spPr>
        <p:txBody>
          <a:bodyPr vert="horz" lIns="91440" tIns="45720" rIns="91440" bIns="45720" rtlCol="0" anchor="b" anchorCtr="0">
            <a:normAutofit/>
          </a:bodyPr>
          <a:lstStyle>
            <a:lvl1pPr>
              <a:defRPr>
                <a:solidFill>
                  <a:schemeClr val="bg1"/>
                </a:solidFill>
              </a:defRPr>
            </a:lvl1pPr>
          </a:lstStyle>
          <a:p>
            <a:r>
              <a:rPr lang="en-US" noProof="0" dirty="0"/>
              <a:t>Click to edit Master title style</a:t>
            </a:r>
            <a:endParaRPr lang="en-GB" noProof="0" dirty="0"/>
          </a:p>
        </p:txBody>
      </p:sp>
      <p:sp>
        <p:nvSpPr>
          <p:cNvPr id="9" name="Slide Number Placeholder 5"/>
          <p:cNvSpPr txBox="1">
            <a:spLocks/>
          </p:cNvSpPr>
          <p:nvPr userDrawn="1"/>
        </p:nvSpPr>
        <p:spPr>
          <a:xfrm>
            <a:off x="9061491" y="6403370"/>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chemeClr val="accent5"/>
                </a:solidFill>
                <a:effectLst/>
                <a:uLnTx/>
                <a:uFillTx/>
                <a:latin typeface="+mn-lt"/>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chemeClr val="accent5"/>
              </a:solidFill>
              <a:effectLst/>
              <a:uLnTx/>
              <a:uFillTx/>
              <a:latin typeface="+mn-lt"/>
              <a:ea typeface="+mn-ea"/>
              <a:cs typeface="Arial" pitchFamily="34" charset="0"/>
            </a:endParaRPr>
          </a:p>
        </p:txBody>
      </p:sp>
      <p:pic>
        <p:nvPicPr>
          <p:cNvPr id="10" name="Picture 9">
            <a:extLst>
              <a:ext uri="{FF2B5EF4-FFF2-40B4-BE49-F238E27FC236}">
                <a16:creationId xmlns:a16="http://schemas.microsoft.com/office/drawing/2014/main" id="{9CD04857-E508-492C-8F1A-DF14596E4DED}"/>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extLst>
      <p:ext uri="{BB962C8B-B14F-4D97-AF65-F5344CB8AC3E}">
        <p14:creationId xmlns:p14="http://schemas.microsoft.com/office/powerpoint/2010/main" val="834059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QA Template_2_Picture Page">
    <p:spTree>
      <p:nvGrpSpPr>
        <p:cNvPr id="1" name=""/>
        <p:cNvGrpSpPr/>
        <p:nvPr/>
      </p:nvGrpSpPr>
      <p:grpSpPr>
        <a:xfrm>
          <a:off x="0" y="0"/>
          <a:ext cx="0" cy="0"/>
          <a:chOff x="0" y="0"/>
          <a:chExt cx="0" cy="0"/>
        </a:xfrm>
      </p:grpSpPr>
      <p:sp>
        <p:nvSpPr>
          <p:cNvPr id="5" name="Picture Placeholder 4"/>
          <p:cNvSpPr>
            <a:spLocks noGrp="1"/>
          </p:cNvSpPr>
          <p:nvPr>
            <p:ph type="pic" sz="quarter" idx="17" hasCustomPrompt="1"/>
          </p:nvPr>
        </p:nvSpPr>
        <p:spPr>
          <a:xfrm>
            <a:off x="-1" y="0"/>
            <a:ext cx="5447921" cy="6858000"/>
          </a:xfrm>
        </p:spPr>
        <p:txBody>
          <a:bodyPr anchor="t" anchorCtr="0">
            <a:noAutofit/>
          </a:bodyPr>
          <a:lstStyle>
            <a:lvl1pPr marL="0" indent="0" algn="l">
              <a:buNone/>
              <a:defRPr baseline="0"/>
            </a:lvl1pPr>
          </a:lstStyle>
          <a:p>
            <a:r>
              <a:rPr lang="en-GB" dirty="0"/>
              <a:t>Use images from the photography folder from the Central Repository&gt;image library on CWS</a:t>
            </a:r>
          </a:p>
        </p:txBody>
      </p:sp>
      <p:sp>
        <p:nvSpPr>
          <p:cNvPr id="14" name="Rectangle 13"/>
          <p:cNvSpPr/>
          <p:nvPr userDrawn="1"/>
        </p:nvSpPr>
        <p:spPr>
          <a:xfrm>
            <a:off x="5447921" y="0"/>
            <a:ext cx="6744079" cy="6858000"/>
          </a:xfrm>
          <a:prstGeom prst="rect">
            <a:avLst/>
          </a:prstGeom>
          <a:solidFill>
            <a:schemeClr val="accent1">
              <a:alpha val="9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solidFill>
                <a:schemeClr val="tx2"/>
              </a:solidFill>
            </a:endParaRPr>
          </a:p>
        </p:txBody>
      </p:sp>
      <p:sp>
        <p:nvSpPr>
          <p:cNvPr id="7" name="Content Placeholder 12"/>
          <p:cNvSpPr>
            <a:spLocks noGrp="1"/>
          </p:cNvSpPr>
          <p:nvPr>
            <p:ph sz="quarter" idx="16"/>
          </p:nvPr>
        </p:nvSpPr>
        <p:spPr>
          <a:xfrm>
            <a:off x="5834270" y="2733260"/>
            <a:ext cx="5963478" cy="3743139"/>
          </a:xfrm>
        </p:spPr>
        <p:txBody>
          <a:bodyPr>
            <a:noAutofit/>
          </a:bodyPr>
          <a:lstStyle>
            <a:lvl1pPr marL="342900" indent="-342900">
              <a:spcAft>
                <a:spcPts val="800"/>
              </a:spcAft>
              <a:buClr>
                <a:schemeClr val="bg1"/>
              </a:buClr>
              <a:buFont typeface="Arial" panose="020B0604020202020204" pitchFamily="34" charset="0"/>
              <a:buChar char="›"/>
              <a:defRPr b="0" baseline="0">
                <a:solidFill>
                  <a:schemeClr val="bg1"/>
                </a:solidFill>
                <a:latin typeface="+mn-lt"/>
              </a:defRPr>
            </a:lvl1pPr>
            <a:lvl2pPr marL="742950" indent="-285750">
              <a:spcAft>
                <a:spcPts val="800"/>
              </a:spcAft>
              <a:buClr>
                <a:schemeClr val="bg1"/>
              </a:buClr>
              <a:buFont typeface="Arial" panose="020B0604020202020204" pitchFamily="34" charset="0"/>
              <a:buChar char="›"/>
              <a:defRPr sz="1800" b="0" baseline="0">
                <a:solidFill>
                  <a:schemeClr val="bg1"/>
                </a:solidFill>
                <a:latin typeface="+mn-lt"/>
              </a:defRPr>
            </a:lvl2pPr>
            <a:lvl3pPr marL="1143000" indent="-228600">
              <a:spcAft>
                <a:spcPts val="800"/>
              </a:spcAft>
              <a:buClr>
                <a:schemeClr val="bg1"/>
              </a:buClr>
              <a:buFont typeface="Arial" panose="020B0604020202020204" pitchFamily="34" charset="0"/>
              <a:buChar char="›"/>
              <a:defRPr sz="1800" b="0" baseline="0">
                <a:solidFill>
                  <a:schemeClr val="bg1"/>
                </a:solidFill>
                <a:latin typeface="+mn-lt"/>
              </a:defRPr>
            </a:lvl3pPr>
            <a:lvl4pPr marL="1600200" indent="-228600">
              <a:spcAft>
                <a:spcPts val="800"/>
              </a:spcAft>
              <a:buClr>
                <a:schemeClr val="bg1"/>
              </a:buClr>
              <a:buFont typeface="Arial" panose="020B0604020202020204" pitchFamily="34" charset="0"/>
              <a:buChar char="›"/>
              <a:defRPr sz="1800" b="0" baseline="0">
                <a:solidFill>
                  <a:schemeClr val="bg1"/>
                </a:solidFill>
                <a:latin typeface="+mn-lt"/>
              </a:defRPr>
            </a:lvl4pPr>
            <a:lvl5pPr marL="2057400" indent="-228600">
              <a:spcAft>
                <a:spcPts val="800"/>
              </a:spcAft>
              <a:buClr>
                <a:schemeClr val="bg1"/>
              </a:buClr>
              <a:buFont typeface="Arial" panose="020B0604020202020204" pitchFamily="34" charset="0"/>
              <a:buChar char="›"/>
              <a:defRPr sz="1800" b="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endParaRPr lang="en-GB" noProof="0" dirty="0"/>
          </a:p>
        </p:txBody>
      </p:sp>
      <p:sp>
        <p:nvSpPr>
          <p:cNvPr id="8" name="Title Placeholder 3"/>
          <p:cNvSpPr>
            <a:spLocks noGrp="1"/>
          </p:cNvSpPr>
          <p:nvPr>
            <p:ph type="title" hasCustomPrompt="1"/>
          </p:nvPr>
        </p:nvSpPr>
        <p:spPr>
          <a:xfrm>
            <a:off x="5834270" y="1921382"/>
            <a:ext cx="5973417" cy="626400"/>
          </a:xfrm>
          <a:prstGeom prst="rect">
            <a:avLst/>
          </a:prstGeom>
        </p:spPr>
        <p:txBody>
          <a:bodyPr vert="horz" lIns="91440" tIns="45720" rIns="91440" bIns="45720" rtlCol="0" anchor="b" anchorCtr="0">
            <a:noAutofit/>
          </a:bodyPr>
          <a:lstStyle>
            <a:lvl1pPr>
              <a:defRPr sz="4400" cap="all" baseline="0">
                <a:solidFill>
                  <a:schemeClr val="bg1"/>
                </a:solidFill>
              </a:defRPr>
            </a:lvl1pPr>
          </a:lstStyle>
          <a:p>
            <a:r>
              <a:rPr lang="en-GB" noProof="0" dirty="0"/>
              <a:t>Course times/ objectives/summary</a:t>
            </a:r>
          </a:p>
        </p:txBody>
      </p:sp>
    </p:spTree>
    <p:extLst>
      <p:ext uri="{BB962C8B-B14F-4D97-AF65-F5344CB8AC3E}">
        <p14:creationId xmlns:p14="http://schemas.microsoft.com/office/powerpoint/2010/main" val="3039192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QA Template_Picture Page">
    <p:spTree>
      <p:nvGrpSpPr>
        <p:cNvPr id="1" name=""/>
        <p:cNvGrpSpPr/>
        <p:nvPr/>
      </p:nvGrpSpPr>
      <p:grpSpPr>
        <a:xfrm>
          <a:off x="0" y="0"/>
          <a:ext cx="0" cy="0"/>
          <a:chOff x="0" y="0"/>
          <a:chExt cx="0" cy="0"/>
        </a:xfrm>
      </p:grpSpPr>
      <p:sp>
        <p:nvSpPr>
          <p:cNvPr id="8" name="Rectangle 7"/>
          <p:cNvSpPr/>
          <p:nvPr userDrawn="1"/>
        </p:nvSpPr>
        <p:spPr>
          <a:xfrm>
            <a:off x="2" y="2"/>
            <a:ext cx="786063" cy="68808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sp>
        <p:nvSpPr>
          <p:cNvPr id="13" name="Content Placeholder 12"/>
          <p:cNvSpPr>
            <a:spLocks noGrp="1"/>
          </p:cNvSpPr>
          <p:nvPr>
            <p:ph sz="quarter" idx="15" hasCustomPrompt="1"/>
          </p:nvPr>
        </p:nvSpPr>
        <p:spPr>
          <a:xfrm>
            <a:off x="1141200" y="349200"/>
            <a:ext cx="8215200" cy="6123600"/>
          </a:xfrm>
        </p:spPr>
        <p:txBody>
          <a:bodyPr>
            <a:noAutofit/>
          </a:bodyPr>
          <a:lstStyle>
            <a:lvl1pPr marL="342900" indent="-342900">
              <a:spcAft>
                <a:spcPts val="800"/>
              </a:spcAft>
              <a:buClr>
                <a:schemeClr val="tx1"/>
              </a:buClr>
              <a:buFont typeface="Arial" panose="020B0604020202020204" pitchFamily="34" charset="0"/>
              <a:buChar char="•"/>
              <a:defRPr b="0" baseline="0">
                <a:latin typeface="+mn-lt"/>
                <a:cs typeface="Arial" panose="020B0604020202020204" pitchFamily="34" charset="0"/>
              </a:defRPr>
            </a:lvl1pPr>
            <a:lvl2pPr marL="742950" indent="-285750">
              <a:spcAft>
                <a:spcPts val="800"/>
              </a:spcAft>
              <a:buClr>
                <a:schemeClr val="tx1"/>
              </a:buClr>
              <a:buFont typeface="Arial" panose="020B0604020202020204" pitchFamily="34" charset="0"/>
              <a:buChar char="•"/>
              <a:defRPr sz="1800" baseline="0">
                <a:latin typeface="Segoe UI" panose="020B0502040204020203" pitchFamily="34" charset="0"/>
                <a:cs typeface="Arial" panose="020B0604020202020204" pitchFamily="34" charset="0"/>
              </a:defRPr>
            </a:lvl2pPr>
            <a:lvl3pPr marL="1143000" indent="-228600">
              <a:spcAft>
                <a:spcPts val="800"/>
              </a:spcAft>
              <a:buClr>
                <a:schemeClr val="tx1"/>
              </a:buClr>
              <a:buFont typeface="Arial" panose="020B0604020202020204" pitchFamily="34" charset="0"/>
              <a:buChar char="•"/>
              <a:defRPr sz="1800" baseline="0">
                <a:latin typeface="Segoe UI" panose="020B0502040204020203" pitchFamily="34" charset="0"/>
                <a:cs typeface="Arial" panose="020B0604020202020204" pitchFamily="34" charset="0"/>
              </a:defRPr>
            </a:lvl3pPr>
            <a:lvl4pPr marL="1600200" indent="-228600">
              <a:spcAft>
                <a:spcPts val="800"/>
              </a:spcAft>
              <a:buClr>
                <a:schemeClr val="tx1"/>
              </a:buClr>
              <a:buFont typeface="Arial" panose="020B0604020202020204" pitchFamily="34" charset="0"/>
              <a:buChar char="•"/>
              <a:defRPr sz="1800" baseline="0">
                <a:latin typeface="Segoe UI" panose="020B0502040204020203" pitchFamily="34" charset="0"/>
                <a:cs typeface="Arial" panose="020B0604020202020204" pitchFamily="34" charset="0"/>
              </a:defRPr>
            </a:lvl4pPr>
            <a:lvl5pPr marL="2057400" indent="-228600">
              <a:spcAft>
                <a:spcPts val="800"/>
              </a:spcAft>
              <a:buClr>
                <a:schemeClr val="tx1"/>
              </a:buClr>
              <a:buFont typeface="Arial" panose="020B0604020202020204" pitchFamily="34" charset="0"/>
              <a:buChar char="•"/>
              <a:defRPr sz="1800" baseline="0">
                <a:latin typeface="Segoe UI" panose="020B0502040204020203" pitchFamily="34" charset="0"/>
                <a:cs typeface="Arial" panose="020B0604020202020204" pitchFamily="34" charset="0"/>
              </a:defRPr>
            </a:lvl5pPr>
          </a:lstStyle>
          <a:p>
            <a:pPr lvl="0"/>
            <a:r>
              <a:rPr lang="en-GB" noProof="0" dirty="0"/>
              <a:t>Click to add diagram, smart art, table, video etc.</a:t>
            </a:r>
          </a:p>
        </p:txBody>
      </p:sp>
      <p:sp>
        <p:nvSpPr>
          <p:cNvPr id="5" name="Title Placeholder 3"/>
          <p:cNvSpPr>
            <a:spLocks noGrp="1"/>
          </p:cNvSpPr>
          <p:nvPr>
            <p:ph type="title" hasCustomPrompt="1"/>
          </p:nvPr>
        </p:nvSpPr>
        <p:spPr>
          <a:xfrm rot="16200000">
            <a:off x="-3117600" y="3283200"/>
            <a:ext cx="7020000" cy="295200"/>
          </a:xfrm>
          <a:prstGeom prst="rect">
            <a:avLst/>
          </a:prstGeom>
        </p:spPr>
        <p:txBody>
          <a:bodyPr vert="horz" lIns="91440" tIns="45720" rIns="91440" bIns="45720" rtlCol="0" anchor="ctr" anchorCtr="0">
            <a:noAutofit/>
          </a:bodyPr>
          <a:lstStyle>
            <a:lvl1pPr algn="ctr">
              <a:defRPr sz="1800" b="1" cap="all" spc="300" baseline="0">
                <a:solidFill>
                  <a:schemeClr val="bg1"/>
                </a:solidFill>
              </a:defRPr>
            </a:lvl1pPr>
          </a:lstStyle>
          <a:p>
            <a:r>
              <a:rPr lang="en-GB" noProof="0" dirty="0"/>
              <a:t>Diagram title goes here</a:t>
            </a:r>
          </a:p>
        </p:txBody>
      </p:sp>
      <p:sp>
        <p:nvSpPr>
          <p:cNvPr id="11" name="Text Placeholder 10"/>
          <p:cNvSpPr>
            <a:spLocks noGrp="1"/>
          </p:cNvSpPr>
          <p:nvPr>
            <p:ph type="body" sz="quarter" idx="17" hasCustomPrompt="1"/>
          </p:nvPr>
        </p:nvSpPr>
        <p:spPr>
          <a:xfrm>
            <a:off x="9571383" y="1753200"/>
            <a:ext cx="2387817" cy="4719600"/>
          </a:xfrm>
        </p:spPr>
        <p:txBody>
          <a:bodyPr anchor="b" anchorCtr="0">
            <a:noAutofit/>
          </a:bodyPr>
          <a:lstStyle>
            <a:lvl1pPr marL="0" indent="0">
              <a:spcAft>
                <a:spcPts val="800"/>
              </a:spcAft>
              <a:buClr>
                <a:schemeClr val="tx1"/>
              </a:buClr>
              <a:buFont typeface="Arial" panose="020B0604020202020204" pitchFamily="34" charset="0"/>
              <a:buNone/>
              <a:defRPr sz="1800" b="0" baseline="0">
                <a:solidFill>
                  <a:schemeClr val="tx1"/>
                </a:solidFill>
                <a:latin typeface="+mn-lt"/>
              </a:defRPr>
            </a:lvl1pPr>
            <a:lvl2pPr marL="0" indent="0">
              <a:spcAft>
                <a:spcPts val="800"/>
              </a:spcAft>
              <a:buClr>
                <a:schemeClr val="tx1"/>
              </a:buClr>
              <a:buFont typeface="Arial" panose="020B0604020202020204" pitchFamily="34" charset="0"/>
              <a:buNone/>
              <a:defRPr sz="1800" baseline="0">
                <a:latin typeface="Segoe UI" panose="020B0502040204020203" pitchFamily="34" charset="0"/>
              </a:defRPr>
            </a:lvl2pPr>
            <a:lvl3pPr marL="0" indent="0">
              <a:spcAft>
                <a:spcPts val="800"/>
              </a:spcAft>
              <a:buClr>
                <a:schemeClr val="tx1"/>
              </a:buClr>
              <a:buFont typeface="Arial" panose="020B0604020202020204" pitchFamily="34" charset="0"/>
              <a:buNone/>
              <a:defRPr sz="1800" baseline="0">
                <a:latin typeface="Segoe UI" panose="020B0502040204020203" pitchFamily="34" charset="0"/>
              </a:defRPr>
            </a:lvl3pPr>
            <a:lvl4pPr marL="0" indent="0">
              <a:spcAft>
                <a:spcPts val="800"/>
              </a:spcAft>
              <a:buClr>
                <a:schemeClr val="tx1"/>
              </a:buClr>
              <a:buFont typeface="Arial" panose="020B0604020202020204" pitchFamily="34" charset="0"/>
              <a:buNone/>
              <a:defRPr sz="1800" baseline="0">
                <a:latin typeface="Segoe UI" panose="020B0502040204020203" pitchFamily="34" charset="0"/>
              </a:defRPr>
            </a:lvl4pPr>
            <a:lvl5pPr marL="0" indent="0">
              <a:spcAft>
                <a:spcPts val="800"/>
              </a:spcAft>
              <a:buClr>
                <a:schemeClr val="tx1"/>
              </a:buClr>
              <a:buFont typeface="Arial" panose="020B0604020202020204" pitchFamily="34" charset="0"/>
              <a:buNone/>
              <a:defRPr sz="1800" baseline="0">
                <a:latin typeface="Segoe UI" panose="020B0502040204020203" pitchFamily="34" charset="0"/>
              </a:defRPr>
            </a:lvl5pPr>
          </a:lstStyle>
          <a:p>
            <a:pPr lvl="0"/>
            <a:r>
              <a:rPr lang="en-GB" noProof="0" dirty="0"/>
              <a:t>Information for the main diagram, smart art, table or video to be added here if needed. </a:t>
            </a:r>
          </a:p>
        </p:txBody>
      </p:sp>
      <p:sp>
        <p:nvSpPr>
          <p:cNvPr id="9" name="Slide Number Placeholder 5"/>
          <p:cNvSpPr txBox="1">
            <a:spLocks/>
          </p:cNvSpPr>
          <p:nvPr userDrawn="1"/>
        </p:nvSpPr>
        <p:spPr>
          <a:xfrm>
            <a:off x="9061491" y="6492906"/>
            <a:ext cx="2844800" cy="365125"/>
          </a:xfrm>
          <a:prstGeom prst="rect">
            <a:avLst/>
          </a:prstGeom>
        </p:spPr>
        <p:txBody>
          <a:bodyPr vert="horz" lIns="91440" tIns="45720" rIns="91440" bIns="45720" rtlCol="0" anchor="ctr"/>
          <a:lstStyle>
            <a:lvl1pPr algn="r">
              <a:defRPr sz="1000">
                <a:solidFill>
                  <a:schemeClr val="bg1"/>
                </a:solidFill>
                <a:latin typeface="Arial" pitchFamily="34" charset="0"/>
                <a:cs typeface="Arial"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8ABFB6-A9C6-4619-9721-3B608E8ED143}" type="slidenum">
              <a:rPr kumimoji="0" lang="en-GB" sz="1000" b="0" i="0" u="none" strike="noStrike" kern="1200" cap="none" spc="0" normalizeH="0" baseline="0" noProof="0" smtClean="0">
                <a:ln>
                  <a:noFill/>
                </a:ln>
                <a:solidFill>
                  <a:schemeClr val="accent5"/>
                </a:solidFill>
                <a:effectLst/>
                <a:uLnTx/>
                <a:uFillTx/>
                <a:latin typeface="+mn-lt"/>
                <a:ea typeface="+mn-ea"/>
                <a:cs typeface="Arial"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GB" sz="1000" b="0" i="0" u="none" strike="noStrike" kern="1200" cap="none" spc="0" normalizeH="0" baseline="0" noProof="0" dirty="0">
              <a:ln>
                <a:noFill/>
              </a:ln>
              <a:solidFill>
                <a:schemeClr val="accent5"/>
              </a:solidFill>
              <a:effectLst/>
              <a:uLnTx/>
              <a:uFillTx/>
              <a:latin typeface="+mn-lt"/>
              <a:ea typeface="+mn-ea"/>
              <a:cs typeface="Arial" pitchFamily="34" charset="0"/>
            </a:endParaRPr>
          </a:p>
        </p:txBody>
      </p:sp>
      <p:pic>
        <p:nvPicPr>
          <p:cNvPr id="7" name="Picture 6">
            <a:extLst>
              <a:ext uri="{FF2B5EF4-FFF2-40B4-BE49-F238E27FC236}">
                <a16:creationId xmlns:a16="http://schemas.microsoft.com/office/drawing/2014/main" id="{0274DA80-C262-4FA0-BB4E-80A403D9C135}"/>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extLst>
      <p:ext uri="{BB962C8B-B14F-4D97-AF65-F5344CB8AC3E}">
        <p14:creationId xmlns:p14="http://schemas.microsoft.com/office/powerpoint/2010/main" val="3652150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E3CBE30-71A1-498E-BF62-2CE067098F5B}"/>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14000" y="1867988"/>
            <a:ext cx="11404800" cy="4249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274320" y="6307672"/>
            <a:ext cx="2743200" cy="274320"/>
          </a:xfrm>
          <a:prstGeom prst="rect">
            <a:avLst/>
          </a:prstGeom>
        </p:spPr>
        <p:txBody>
          <a:bodyPr/>
          <a:lstStyle/>
          <a:p>
            <a:fld id="{F04D3F15-92C0-49FC-8491-DAF66FED00E0}" type="datetimeFigureOut">
              <a:rPr lang="en-GB" smtClean="0"/>
              <a:pPr/>
              <a:t>05/08/2019</a:t>
            </a:fld>
            <a:endParaRPr lang="en-GB"/>
          </a:p>
        </p:txBody>
      </p:sp>
      <p:sp>
        <p:nvSpPr>
          <p:cNvPr id="8" name="Footer Placeholder 7"/>
          <p:cNvSpPr>
            <a:spLocks noGrp="1"/>
          </p:cNvSpPr>
          <p:nvPr>
            <p:ph type="ftr" sz="quarter" idx="11"/>
          </p:nvPr>
        </p:nvSpPr>
        <p:spPr>
          <a:xfrm>
            <a:off x="3489960" y="6307672"/>
            <a:ext cx="5212080" cy="274320"/>
          </a:xfrm>
          <a:prstGeom prst="rect">
            <a:avLst/>
          </a:prstGeom>
        </p:spPr>
        <p:txBody>
          <a:bodyPr/>
          <a:lstStyle/>
          <a:p>
            <a:endParaRPr lang="en-GB"/>
          </a:p>
        </p:txBody>
      </p:sp>
      <p:sp>
        <p:nvSpPr>
          <p:cNvPr id="9" name="Slide Number Placeholder 8"/>
          <p:cNvSpPr>
            <a:spLocks noGrp="1"/>
          </p:cNvSpPr>
          <p:nvPr>
            <p:ph type="sldNum" sz="quarter" idx="12"/>
          </p:nvPr>
        </p:nvSpPr>
        <p:spPr>
          <a:xfrm>
            <a:off x="11286308" y="6307672"/>
            <a:ext cx="646611" cy="274320"/>
          </a:xfrm>
          <a:prstGeom prst="rect">
            <a:avLst/>
          </a:prstGeom>
        </p:spPr>
        <p:txBody>
          <a:bodyPr/>
          <a:lstStyle/>
          <a:p>
            <a:fld id="{FD0BDA38-AAFC-4277-BD9B-E3CDD8FD9566}" type="slidenum">
              <a:rPr lang="en-GB" smtClean="0"/>
              <a:pPr/>
              <a:t>‹#›</a:t>
            </a:fld>
            <a:endParaRPr lang="en-GB"/>
          </a:p>
        </p:txBody>
      </p:sp>
      <p:pic>
        <p:nvPicPr>
          <p:cNvPr id="11" name="Picture 10">
            <a:extLst>
              <a:ext uri="{FF2B5EF4-FFF2-40B4-BE49-F238E27FC236}">
                <a16:creationId xmlns:a16="http://schemas.microsoft.com/office/drawing/2014/main" id="{E4F511BA-E702-473C-9556-05E49752C1DE}"/>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spTree>
    <p:extLst>
      <p:ext uri="{BB962C8B-B14F-4D97-AF65-F5344CB8AC3E}">
        <p14:creationId xmlns:p14="http://schemas.microsoft.com/office/powerpoint/2010/main" val="4190856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actice_activ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4D5EAA3-9874-4102-B22A-BBB607B88B48}"/>
              </a:ext>
            </a:extLst>
          </p:cNvPr>
          <p:cNvSpPr/>
          <p:nvPr userDrawn="1"/>
        </p:nvSpPr>
        <p:spPr>
          <a:xfrm>
            <a:off x="0" y="0"/>
            <a:ext cx="12192000" cy="1544760"/>
          </a:xfrm>
          <a:prstGeom prst="rect">
            <a:avLst/>
          </a:prstGeom>
          <a:solidFill>
            <a:schemeClr val="accent1"/>
          </a:solid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
        <p:nvSpPr>
          <p:cNvPr id="2" name="Title 1">
            <a:extLst>
              <a:ext uri="{FF2B5EF4-FFF2-40B4-BE49-F238E27FC236}">
                <a16:creationId xmlns:a16="http://schemas.microsoft.com/office/drawing/2014/main" id="{E6ECA47E-00EE-4B68-8A31-10F5659E56D0}"/>
              </a:ext>
            </a:extLst>
          </p:cNvPr>
          <p:cNvSpPr>
            <a:spLocks noGrp="1"/>
          </p:cNvSpPr>
          <p:nvPr>
            <p:ph type="title"/>
          </p:nvPr>
        </p:nvSpPr>
        <p:spPr/>
        <p:txBody>
          <a:bodyPr/>
          <a:lstStyle>
            <a:lvl1pPr>
              <a:defRPr>
                <a:solidFill>
                  <a:schemeClr val="bg1"/>
                </a:solidFill>
              </a:defRPr>
            </a:lvl1pPr>
          </a:lstStyle>
          <a:p>
            <a:r>
              <a:rPr lang="en-US" dirty="0"/>
              <a:t>Click to edit Master title style</a:t>
            </a:r>
            <a:endParaRPr lang="en-GB" dirty="0"/>
          </a:p>
        </p:txBody>
      </p:sp>
      <p:sp>
        <p:nvSpPr>
          <p:cNvPr id="4" name="Date Placeholder 6">
            <a:extLst>
              <a:ext uri="{FF2B5EF4-FFF2-40B4-BE49-F238E27FC236}">
                <a16:creationId xmlns:a16="http://schemas.microsoft.com/office/drawing/2014/main" id="{B00AAE2E-A1A9-495E-B275-5C5B4CBC6B64}"/>
              </a:ext>
            </a:extLst>
          </p:cNvPr>
          <p:cNvSpPr>
            <a:spLocks noGrp="1"/>
          </p:cNvSpPr>
          <p:nvPr>
            <p:ph type="dt" sz="half" idx="10"/>
          </p:nvPr>
        </p:nvSpPr>
        <p:spPr>
          <a:xfrm>
            <a:off x="274320" y="6307672"/>
            <a:ext cx="2743200" cy="274320"/>
          </a:xfrm>
          <a:prstGeom prst="rect">
            <a:avLst/>
          </a:prstGeom>
        </p:spPr>
        <p:txBody>
          <a:bodyPr/>
          <a:lstStyle/>
          <a:p>
            <a:fld id="{F04D3F15-92C0-49FC-8491-DAF66FED00E0}" type="datetimeFigureOut">
              <a:rPr lang="en-GB" smtClean="0"/>
              <a:pPr/>
              <a:t>05/08/2019</a:t>
            </a:fld>
            <a:endParaRPr lang="en-GB"/>
          </a:p>
        </p:txBody>
      </p:sp>
      <p:sp>
        <p:nvSpPr>
          <p:cNvPr id="5" name="Footer Placeholder 7">
            <a:extLst>
              <a:ext uri="{FF2B5EF4-FFF2-40B4-BE49-F238E27FC236}">
                <a16:creationId xmlns:a16="http://schemas.microsoft.com/office/drawing/2014/main" id="{103B1C35-ED49-46CF-812A-6E292F8CED8C}"/>
              </a:ext>
            </a:extLst>
          </p:cNvPr>
          <p:cNvSpPr>
            <a:spLocks noGrp="1"/>
          </p:cNvSpPr>
          <p:nvPr>
            <p:ph type="ftr" sz="quarter" idx="11"/>
          </p:nvPr>
        </p:nvSpPr>
        <p:spPr>
          <a:xfrm>
            <a:off x="3489960" y="6307672"/>
            <a:ext cx="5212080" cy="274320"/>
          </a:xfrm>
          <a:prstGeom prst="rect">
            <a:avLst/>
          </a:prstGeom>
        </p:spPr>
        <p:txBody>
          <a:bodyPr/>
          <a:lstStyle/>
          <a:p>
            <a:endParaRPr lang="en-GB"/>
          </a:p>
        </p:txBody>
      </p:sp>
      <p:sp>
        <p:nvSpPr>
          <p:cNvPr id="6" name="Slide Number Placeholder 8">
            <a:extLst>
              <a:ext uri="{FF2B5EF4-FFF2-40B4-BE49-F238E27FC236}">
                <a16:creationId xmlns:a16="http://schemas.microsoft.com/office/drawing/2014/main" id="{EB357DF8-E9A9-4910-9E6F-3DD45609F88E}"/>
              </a:ext>
            </a:extLst>
          </p:cNvPr>
          <p:cNvSpPr>
            <a:spLocks noGrp="1"/>
          </p:cNvSpPr>
          <p:nvPr>
            <p:ph type="sldNum" sz="quarter" idx="12"/>
          </p:nvPr>
        </p:nvSpPr>
        <p:spPr>
          <a:xfrm>
            <a:off x="11286308" y="6307672"/>
            <a:ext cx="646611" cy="274320"/>
          </a:xfrm>
          <a:prstGeom prst="rect">
            <a:avLst/>
          </a:prstGeom>
        </p:spPr>
        <p:txBody>
          <a:bodyPr/>
          <a:lstStyle/>
          <a:p>
            <a:fld id="{FD0BDA38-AAFC-4277-BD9B-E3CDD8FD9566}" type="slidenum">
              <a:rPr lang="en-GB" smtClean="0"/>
              <a:pPr/>
              <a:t>‹#›</a:t>
            </a:fld>
            <a:endParaRPr lang="en-GB"/>
          </a:p>
        </p:txBody>
      </p:sp>
      <p:pic>
        <p:nvPicPr>
          <p:cNvPr id="7" name="Picture 6">
            <a:extLst>
              <a:ext uri="{FF2B5EF4-FFF2-40B4-BE49-F238E27FC236}">
                <a16:creationId xmlns:a16="http://schemas.microsoft.com/office/drawing/2014/main" id="{4579CF59-9082-40F5-BAF0-9A27C8CC066D}"/>
              </a:ext>
            </a:extLst>
          </p:cNvPr>
          <p:cNvPicPr>
            <a:picLocks noChangeAspect="1"/>
          </p:cNvPicPr>
          <p:nvPr userDrawn="1"/>
        </p:nvPicPr>
        <p:blipFill>
          <a:blip r:embed="rId2" cstate="print">
            <a:clrChange>
              <a:clrFrom>
                <a:srgbClr val="FFFFFF"/>
              </a:clrFrom>
              <a:clrTo>
                <a:srgbClr val="FFFFFF">
                  <a:alpha val="0"/>
                </a:srgbClr>
              </a:clrTo>
            </a:clrChange>
            <a:alphaModFix amt="50000"/>
            <a:extLst>
              <a:ext uri="{28A0092B-C50C-407E-A947-70E740481C1C}">
                <a14:useLocalDpi xmlns:a14="http://schemas.microsoft.com/office/drawing/2010/main" val="0"/>
              </a:ext>
            </a:extLst>
          </a:blip>
          <a:stretch>
            <a:fillRect/>
          </a:stretch>
        </p:blipFill>
        <p:spPr>
          <a:xfrm>
            <a:off x="5297585" y="5994649"/>
            <a:ext cx="1596830" cy="891587"/>
          </a:xfrm>
          <a:prstGeom prst="rect">
            <a:avLst/>
          </a:prstGeom>
        </p:spPr>
      </p:pic>
      <p:pic>
        <p:nvPicPr>
          <p:cNvPr id="8" name="Picture 5" descr="Single gear">
            <a:extLst>
              <a:ext uri="{FF2B5EF4-FFF2-40B4-BE49-F238E27FC236}">
                <a16:creationId xmlns:a16="http://schemas.microsoft.com/office/drawing/2014/main" id="{4E15BC41-4B19-4994-A823-0D1640BD5B15}"/>
              </a:ext>
            </a:extLst>
          </p:cNvPr>
          <p:cNvPicPr>
            <a:picLocks noChangeAspect="1"/>
          </p:cNvPicPr>
          <p:nvPr userDrawn="1"/>
        </p:nvPicPr>
        <p:blipFill>
          <a:blip r:embed="rId3">
            <a:extLst>
              <a:ext uri="{96DAC541-7B7A-43D3-8B79-37D633B846F1}">
                <asvg:svgBlip xmlns="" xmlns:asvg="http://schemas.microsoft.com/office/drawing/2016/SVG/main" r:embed="rId4"/>
              </a:ext>
            </a:extLst>
          </a:blip>
          <a:stretch>
            <a:fillRect/>
          </a:stretch>
        </p:blipFill>
        <p:spPr>
          <a:xfrm>
            <a:off x="531419" y="2117821"/>
            <a:ext cx="724526" cy="782652"/>
          </a:xfrm>
          <a:prstGeom prst="rect">
            <a:avLst/>
          </a:prstGeom>
        </p:spPr>
      </p:pic>
      <p:pic>
        <p:nvPicPr>
          <p:cNvPr id="9" name="Picture 6" descr="Users">
            <a:extLst>
              <a:ext uri="{FF2B5EF4-FFF2-40B4-BE49-F238E27FC236}">
                <a16:creationId xmlns:a16="http://schemas.microsoft.com/office/drawing/2014/main" id="{3CD9ECEF-9E1D-4C43-9703-0B1A5779B713}"/>
              </a:ext>
            </a:extLst>
          </p:cNvPr>
          <p:cNvPicPr>
            <a:picLocks noChangeAspect="1"/>
          </p:cNvPicPr>
          <p:nvPr userDrawn="1"/>
        </p:nvPicPr>
        <p:blipFill>
          <a:blip r:embed="rId5">
            <a:extLst>
              <a:ext uri="{96DAC541-7B7A-43D3-8B79-37D633B846F1}">
                <asvg:svgBlip xmlns="" xmlns:asvg="http://schemas.microsoft.com/office/drawing/2016/SVG/main" r:embed="rId6"/>
              </a:ext>
            </a:extLst>
          </a:blip>
          <a:stretch>
            <a:fillRect/>
          </a:stretch>
        </p:blipFill>
        <p:spPr>
          <a:xfrm>
            <a:off x="531419" y="4573493"/>
            <a:ext cx="724526" cy="724526"/>
          </a:xfrm>
          <a:prstGeom prst="rect">
            <a:avLst/>
          </a:prstGeom>
        </p:spPr>
      </p:pic>
      <p:sp>
        <p:nvSpPr>
          <p:cNvPr id="10" name="Content Placeholder 2">
            <a:extLst>
              <a:ext uri="{FF2B5EF4-FFF2-40B4-BE49-F238E27FC236}">
                <a16:creationId xmlns:a16="http://schemas.microsoft.com/office/drawing/2014/main" id="{8E7A4A56-2CC2-4CEB-840A-1A5AEF54FAC5}"/>
              </a:ext>
            </a:extLst>
          </p:cNvPr>
          <p:cNvSpPr>
            <a:spLocks noGrp="1"/>
          </p:cNvSpPr>
          <p:nvPr>
            <p:ph idx="1"/>
          </p:nvPr>
        </p:nvSpPr>
        <p:spPr>
          <a:xfrm>
            <a:off x="1612669" y="1867988"/>
            <a:ext cx="10206131" cy="42492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8132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14000" y="1570416"/>
            <a:ext cx="11404800" cy="4546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endParaRPr lang="en-GB" noProof="0" dirty="0"/>
          </a:p>
        </p:txBody>
      </p:sp>
      <p:sp>
        <p:nvSpPr>
          <p:cNvPr id="4" name="Title Placeholder 3"/>
          <p:cNvSpPr>
            <a:spLocks noGrp="1"/>
          </p:cNvSpPr>
          <p:nvPr>
            <p:ph type="title"/>
          </p:nvPr>
        </p:nvSpPr>
        <p:spPr>
          <a:xfrm>
            <a:off x="414000" y="0"/>
            <a:ext cx="9126000" cy="1291188"/>
          </a:xfrm>
          <a:prstGeom prst="rect">
            <a:avLst/>
          </a:prstGeom>
        </p:spPr>
        <p:txBody>
          <a:bodyPr vert="horz" lIns="91440" tIns="45720" rIns="91440" bIns="45720" rtlCol="0" anchor="b" anchorCtr="0">
            <a:normAutofit/>
          </a:bodyPr>
          <a:lstStyle/>
          <a:p>
            <a:r>
              <a:rPr lang="en-US" noProof="0" dirty="0"/>
              <a:t>Click to edit Master title style</a:t>
            </a:r>
            <a:endParaRPr lang="en-GB" noProof="0" dirty="0"/>
          </a:p>
        </p:txBody>
      </p:sp>
    </p:spTree>
  </p:cSld>
  <p:clrMap bg1="lt1" tx1="dk1" bg2="lt2" tx2="dk2" accent1="accent1" accent2="accent2" accent3="accent3" accent4="accent4" accent5="accent5" accent6="accent6" hlink="hlink" folHlink="folHlink"/>
  <p:sldLayoutIdLst>
    <p:sldLayoutId id="2147483696" r:id="rId1"/>
    <p:sldLayoutId id="2147483714" r:id="rId2"/>
    <p:sldLayoutId id="2147483715" r:id="rId3"/>
    <p:sldLayoutId id="2147483698" r:id="rId4"/>
    <p:sldLayoutId id="2147483718" r:id="rId5"/>
    <p:sldLayoutId id="2147483716" r:id="rId6"/>
    <p:sldLayoutId id="2147483717" r:id="rId7"/>
    <p:sldLayoutId id="2147483719" r:id="rId8"/>
    <p:sldLayoutId id="2147483720" r:id="rId9"/>
  </p:sldLayoutIdLst>
  <p:hf hdr="0" ftr="0" dt="0"/>
  <p:txStyles>
    <p:titleStyle>
      <a:lvl1pPr marL="0" marR="0" indent="0" algn="l" defTabSz="914400" rtl="0" eaLnBrk="1" fontAlgn="auto" latinLnBrk="0" hangingPunct="1">
        <a:lnSpc>
          <a:spcPct val="100000"/>
        </a:lnSpc>
        <a:spcBef>
          <a:spcPts val="0"/>
        </a:spcBef>
        <a:spcAft>
          <a:spcPts val="0"/>
        </a:spcAft>
        <a:buNone/>
        <a:tabLst/>
        <a:defRPr kumimoji="0" lang="en-GB" sz="4800" b="1" i="0" u="none" strike="noStrike" kern="1200" cap="none" spc="0" normalizeH="0" baseline="0" noProof="0" dirty="0">
          <a:ln>
            <a:noFill/>
          </a:ln>
          <a:solidFill>
            <a:schemeClr val="accent1"/>
          </a:solidFill>
          <a:effectLst/>
          <a:uLnTx/>
          <a:uFillTx/>
          <a:latin typeface="Calibri" panose="020F0502020204030204" pitchFamily="34" charset="0"/>
          <a:ea typeface="+mj-ea"/>
          <a:cs typeface="Calibri" panose="020F0502020204030204" pitchFamily="34" charset="0"/>
        </a:defRPr>
      </a:lvl1pPr>
    </p:titleStyle>
    <p:bodyStyle>
      <a:lvl1pPr marL="185738" indent="-185738" algn="l" defTabSz="914400" rtl="0" eaLnBrk="1" latinLnBrk="0" hangingPunct="1">
        <a:spcBef>
          <a:spcPts val="1000"/>
        </a:spcBef>
        <a:spcAft>
          <a:spcPts val="1000"/>
        </a:spcAft>
        <a:buClr>
          <a:schemeClr val="accent5"/>
        </a:buClr>
        <a:buFont typeface="Arial" panose="020B0604020202020204" pitchFamily="34" charset="0"/>
        <a:buChar char="›"/>
        <a:defRPr sz="1800" b="0" kern="1200" baseline="0">
          <a:solidFill>
            <a:schemeClr val="tx1"/>
          </a:solidFill>
          <a:latin typeface="Calibri" panose="020F0502020204030204" pitchFamily="34" charset="0"/>
          <a:ea typeface="+mn-ea"/>
          <a:cs typeface="Calibri" panose="020F0502020204030204" pitchFamily="34" charset="0"/>
        </a:defRPr>
      </a:lvl1pPr>
      <a:lvl2pPr marL="622300" indent="-165100" algn="l" defTabSz="914400" rtl="0" eaLnBrk="1" latinLnBrk="0" hangingPunct="1">
        <a:spcBef>
          <a:spcPts val="1000"/>
        </a:spcBef>
        <a:spcAft>
          <a:spcPts val="1000"/>
        </a:spcAft>
        <a:buClr>
          <a:schemeClr val="accent5"/>
        </a:buClr>
        <a:buFont typeface="Arial" panose="020B0604020202020204" pitchFamily="34" charset="0"/>
        <a:buChar char="›"/>
        <a:defRPr sz="1800" kern="1200" baseline="0">
          <a:solidFill>
            <a:schemeClr val="tx1"/>
          </a:solidFill>
          <a:latin typeface="Calibri" panose="020F0502020204030204" pitchFamily="34" charset="0"/>
          <a:ea typeface="+mn-ea"/>
          <a:cs typeface="Calibri" panose="020F0502020204030204" pitchFamily="34" charset="0"/>
        </a:defRPr>
      </a:lvl2pPr>
      <a:lvl3pPr marL="1073150" indent="-158750" algn="l" defTabSz="914400" rtl="0" eaLnBrk="1" latinLnBrk="0" hangingPunct="1">
        <a:spcBef>
          <a:spcPts val="1000"/>
        </a:spcBef>
        <a:spcAft>
          <a:spcPts val="1000"/>
        </a:spcAft>
        <a:buClr>
          <a:schemeClr val="accent5"/>
        </a:buClr>
        <a:buFont typeface="Arial" panose="020B0604020202020204" pitchFamily="34" charset="0"/>
        <a:buChar char="›"/>
        <a:defRPr sz="1600" kern="1200" baseline="0">
          <a:solidFill>
            <a:schemeClr val="tx1"/>
          </a:solidFill>
          <a:latin typeface="Calibri" panose="020F0502020204030204" pitchFamily="34" charset="0"/>
          <a:ea typeface="+mn-ea"/>
          <a:cs typeface="Calibri" panose="020F0502020204030204" pitchFamily="34" charset="0"/>
        </a:defRPr>
      </a:lvl3pPr>
      <a:lvl4pPr marL="1524000" indent="-152400" algn="l" defTabSz="914400" rtl="0" eaLnBrk="1" latinLnBrk="0" hangingPunct="1">
        <a:spcBef>
          <a:spcPts val="1000"/>
        </a:spcBef>
        <a:spcAft>
          <a:spcPts val="1000"/>
        </a:spcAft>
        <a:buClr>
          <a:schemeClr val="accent5"/>
        </a:buClr>
        <a:buFont typeface="Arial" panose="020B0604020202020204" pitchFamily="34" charset="0"/>
        <a:buChar char="›"/>
        <a:defRPr sz="1600" kern="1200" baseline="0">
          <a:solidFill>
            <a:schemeClr val="tx1"/>
          </a:solidFill>
          <a:latin typeface="Calibri" panose="020F0502020204030204" pitchFamily="34" charset="0"/>
          <a:ea typeface="+mn-ea"/>
          <a:cs typeface="Calibri" panose="020F0502020204030204" pitchFamily="34" charset="0"/>
        </a:defRPr>
      </a:lvl4pPr>
      <a:lvl5pPr marL="1974850" indent="-146050" algn="l" defTabSz="914400" rtl="0" eaLnBrk="1" latinLnBrk="0" hangingPunct="1">
        <a:spcBef>
          <a:spcPts val="1000"/>
        </a:spcBef>
        <a:spcAft>
          <a:spcPts val="1000"/>
        </a:spcAft>
        <a:buClr>
          <a:schemeClr val="accent5"/>
        </a:buClr>
        <a:buFont typeface="Arial" panose="020B0604020202020204" pitchFamily="34" charset="0"/>
        <a:buChar char="›"/>
        <a:defRPr sz="1400" kern="1200" baseline="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pring.io/projects"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localhost:8080/employee"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localhost:8080/employee/deleteAll"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localhost:8080/employee/1"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localhost:8080/console" TargetMode="Externa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spring.io/spring-data/jpa/docs/current/reference/html"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ctrTitle"/>
          </p:nvPr>
        </p:nvSpPr>
        <p:spPr/>
        <p:txBody>
          <a:bodyPr/>
          <a:lstStyle/>
          <a:p>
            <a:r>
              <a:rPr lang="en-US" dirty="0">
                <a:latin typeface="Arial" charset="0"/>
                <a:cs typeface="Arial" charset="0"/>
              </a:rPr>
              <a:t>Introduction to Spring Boot</a:t>
            </a:r>
          </a:p>
        </p:txBody>
      </p:sp>
      <p:sp>
        <p:nvSpPr>
          <p:cNvPr id="3" name="Subtitle 2">
            <a:extLst>
              <a:ext uri="{FF2B5EF4-FFF2-40B4-BE49-F238E27FC236}">
                <a16:creationId xmlns:a16="http://schemas.microsoft.com/office/drawing/2014/main" id="{2F303E11-6CE9-4331-BF52-CB1310D79A05}"/>
              </a:ext>
            </a:extLst>
          </p:cNvPr>
          <p:cNvSpPr>
            <a:spLocks noGrp="1"/>
          </p:cNvSpPr>
          <p:nvPr>
            <p:ph type="subTitle" idx="1" hasCustomPrompt="1"/>
          </p:nvPr>
        </p:nvSpPr>
        <p:spPr>
          <a:xfrm>
            <a:off x="914400" y="3886200"/>
            <a:ext cx="10364400" cy="439200"/>
          </a:xfrm>
        </p:spPr>
        <p:txBody>
          <a:bodyPr wrap="square">
            <a:noAutofit/>
          </a:bodyPr>
          <a:lstStyle>
            <a:lvl1pPr marL="0" indent="0" algn="ctr">
              <a:spcBef>
                <a:spcPts val="0"/>
              </a:spcBef>
              <a:buNone/>
              <a:defRPr sz="2000" b="0" i="0" cap="all" spc="300" baseline="0">
                <a:solidFill>
                  <a:srgbClr val="005AAB"/>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GB" noProof="0" dirty="0"/>
              <a:t>MODULE 1 – Spring boot</a:t>
            </a:r>
          </a:p>
        </p:txBody>
      </p:sp>
    </p:spTree>
    <p:extLst>
      <p:ext uri="{BB962C8B-B14F-4D97-AF65-F5344CB8AC3E}">
        <p14:creationId xmlns:p14="http://schemas.microsoft.com/office/powerpoint/2010/main" val="16906048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84AA5-8D49-4E0F-BB3C-085E25CB0816}"/>
              </a:ext>
            </a:extLst>
          </p:cNvPr>
          <p:cNvSpPr>
            <a:spLocks noGrp="1"/>
          </p:cNvSpPr>
          <p:nvPr>
            <p:ph type="title"/>
          </p:nvPr>
        </p:nvSpPr>
        <p:spPr/>
        <p:txBody>
          <a:bodyPr/>
          <a:lstStyle/>
          <a:p>
            <a:r>
              <a:rPr lang="en-GB" dirty="0"/>
              <a:t>Activity: Spring Boot Dependencies</a:t>
            </a:r>
          </a:p>
        </p:txBody>
      </p:sp>
      <p:sp>
        <p:nvSpPr>
          <p:cNvPr id="3" name="Slide Number Placeholder 2">
            <a:extLst>
              <a:ext uri="{FF2B5EF4-FFF2-40B4-BE49-F238E27FC236}">
                <a16:creationId xmlns:a16="http://schemas.microsoft.com/office/drawing/2014/main" id="{6D9D333D-EEED-4FA7-B3ED-D34B6CD62385}"/>
              </a:ext>
            </a:extLst>
          </p:cNvPr>
          <p:cNvSpPr>
            <a:spLocks noGrp="1"/>
          </p:cNvSpPr>
          <p:nvPr>
            <p:ph type="sldNum" sz="quarter" idx="12"/>
          </p:nvPr>
        </p:nvSpPr>
        <p:spPr/>
        <p:txBody>
          <a:bodyPr/>
          <a:lstStyle/>
          <a:p>
            <a:fld id="{FD0BDA38-AAFC-4277-BD9B-E3CDD8FD9566}" type="slidenum">
              <a:rPr lang="en-GB" smtClean="0"/>
              <a:pPr/>
              <a:t>10</a:t>
            </a:fld>
            <a:endParaRPr lang="en-GB"/>
          </a:p>
        </p:txBody>
      </p:sp>
      <p:sp>
        <p:nvSpPr>
          <p:cNvPr id="4" name="Content Placeholder 3">
            <a:extLst>
              <a:ext uri="{FF2B5EF4-FFF2-40B4-BE49-F238E27FC236}">
                <a16:creationId xmlns:a16="http://schemas.microsoft.com/office/drawing/2014/main" id="{0153C432-039F-4FAC-B4CA-A0E1522BC93C}"/>
              </a:ext>
            </a:extLst>
          </p:cNvPr>
          <p:cNvSpPr>
            <a:spLocks noGrp="1"/>
          </p:cNvSpPr>
          <p:nvPr>
            <p:ph idx="1"/>
          </p:nvPr>
        </p:nvSpPr>
        <p:spPr/>
        <p:txBody>
          <a:bodyPr>
            <a:normAutofit/>
          </a:bodyPr>
          <a:lstStyle/>
          <a:p>
            <a:r>
              <a:rPr lang="en-US" dirty="0"/>
              <a:t>Directions</a:t>
            </a:r>
          </a:p>
          <a:p>
            <a:pPr lvl="1"/>
            <a:r>
              <a:rPr lang="en-CA" dirty="0"/>
              <a:t>15 minutes, groups.</a:t>
            </a:r>
          </a:p>
          <a:p>
            <a:pPr lvl="1"/>
            <a:r>
              <a:rPr lang="en-CA" dirty="0" smtClean="0"/>
              <a:t>Go to </a:t>
            </a:r>
            <a:r>
              <a:rPr lang="en-CA" dirty="0" smtClean="0">
                <a:hlinkClick r:id="rId3"/>
              </a:rPr>
              <a:t>https://spring.io/projects</a:t>
            </a:r>
            <a:r>
              <a:rPr lang="en-CA" dirty="0" smtClean="0"/>
              <a:t> and pick a project</a:t>
            </a:r>
            <a:endParaRPr lang="en-CA" dirty="0"/>
          </a:p>
          <a:p>
            <a:pPr lvl="1"/>
            <a:r>
              <a:rPr lang="en-GB" dirty="0" smtClean="0"/>
              <a:t>Look at some of the libraries that make up the project and what they are used for.</a:t>
            </a:r>
            <a:endParaRPr lang="en-GB" dirty="0"/>
          </a:p>
          <a:p>
            <a:r>
              <a:rPr lang="en-CA" dirty="0" smtClean="0"/>
              <a:t> </a:t>
            </a:r>
            <a:r>
              <a:rPr lang="en-CA" dirty="0"/>
              <a:t>Debrief</a:t>
            </a:r>
          </a:p>
          <a:p>
            <a:pPr lvl="1" fontAlgn="base"/>
            <a:r>
              <a:rPr lang="en-CA" dirty="0"/>
              <a:t>Feedback to the class the results of what the </a:t>
            </a:r>
            <a:r>
              <a:rPr lang="en-CA" dirty="0" smtClean="0"/>
              <a:t>libraries </a:t>
            </a:r>
            <a:r>
              <a:rPr lang="en-CA" dirty="0"/>
              <a:t>you researched </a:t>
            </a:r>
            <a:r>
              <a:rPr lang="en-CA" dirty="0" smtClean="0"/>
              <a:t>are </a:t>
            </a:r>
            <a:r>
              <a:rPr lang="en-CA" dirty="0"/>
              <a:t>used for</a:t>
            </a:r>
            <a:r>
              <a:rPr lang="en-CA" dirty="0" smtClean="0"/>
              <a:t>.</a:t>
            </a:r>
          </a:p>
          <a:p>
            <a:pPr lvl="1" fontAlgn="base"/>
            <a:r>
              <a:rPr lang="en-CA" dirty="0" smtClean="0"/>
              <a:t>What does this project enable us to do?</a:t>
            </a:r>
            <a:endParaRPr lang="en-CA" dirty="0"/>
          </a:p>
          <a:p>
            <a:endParaRPr lang="en-GB" dirty="0"/>
          </a:p>
        </p:txBody>
      </p:sp>
    </p:spTree>
    <p:extLst>
      <p:ext uri="{BB962C8B-B14F-4D97-AF65-F5344CB8AC3E}">
        <p14:creationId xmlns:p14="http://schemas.microsoft.com/office/powerpoint/2010/main" val="35510203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2F7CDD-AEEE-4608-B48E-B48DBBF5E672}"/>
              </a:ext>
            </a:extLst>
          </p:cNvPr>
          <p:cNvSpPr>
            <a:spLocks noGrp="1"/>
          </p:cNvSpPr>
          <p:nvPr>
            <p:ph type="body" sz="quarter" idx="15"/>
          </p:nvPr>
        </p:nvSpPr>
        <p:spPr/>
        <p:txBody>
          <a:bodyPr/>
          <a:lstStyle/>
          <a:p>
            <a:r>
              <a:rPr lang="en-GB" dirty="0"/>
              <a:t>Usually to run a web application we need to package the application into a </a:t>
            </a:r>
            <a:r>
              <a:rPr lang="en-GB" b="1" dirty="0"/>
              <a:t>WAR</a:t>
            </a:r>
            <a:r>
              <a:rPr lang="en-GB" dirty="0"/>
              <a:t> (Web Archive) file and deploy it to an application server. </a:t>
            </a:r>
            <a:endParaRPr lang="en-GB" dirty="0" smtClean="0"/>
          </a:p>
          <a:p>
            <a:r>
              <a:rPr lang="en-GB" dirty="0" smtClean="0"/>
              <a:t>Tomcat </a:t>
            </a:r>
            <a:r>
              <a:rPr lang="en-GB" dirty="0"/>
              <a:t>(the application server) is embedded into the </a:t>
            </a:r>
            <a:r>
              <a:rPr lang="en-GB" dirty="0" smtClean="0"/>
              <a:t>Spring Boot application </a:t>
            </a:r>
            <a:r>
              <a:rPr lang="en-GB" dirty="0"/>
              <a:t>along with all of the other dependencies.</a:t>
            </a:r>
          </a:p>
          <a:p>
            <a:r>
              <a:rPr lang="en-GB" dirty="0"/>
              <a:t>Now there is no need for creating WAR files the application can be simply packaged as a JAR that can be run on any JVM</a:t>
            </a:r>
            <a:r>
              <a:rPr lang="en-GB" dirty="0" smtClean="0"/>
              <a:t>.</a:t>
            </a:r>
            <a:endParaRPr lang="en-GB" dirty="0"/>
          </a:p>
        </p:txBody>
      </p:sp>
      <p:sp>
        <p:nvSpPr>
          <p:cNvPr id="3" name="Title 2">
            <a:extLst>
              <a:ext uri="{FF2B5EF4-FFF2-40B4-BE49-F238E27FC236}">
                <a16:creationId xmlns:a16="http://schemas.microsoft.com/office/drawing/2014/main" id="{F44CBED5-2AC5-4108-A3A4-9576945886CB}"/>
              </a:ext>
            </a:extLst>
          </p:cNvPr>
          <p:cNvSpPr>
            <a:spLocks noGrp="1"/>
          </p:cNvSpPr>
          <p:nvPr>
            <p:ph type="title"/>
          </p:nvPr>
        </p:nvSpPr>
        <p:spPr/>
        <p:txBody>
          <a:bodyPr>
            <a:normAutofit/>
          </a:bodyPr>
          <a:lstStyle/>
          <a:p>
            <a:r>
              <a:rPr lang="en-GB" dirty="0"/>
              <a:t>Spring Boot Embedded Tomcat</a:t>
            </a:r>
          </a:p>
        </p:txBody>
      </p:sp>
    </p:spTree>
    <p:extLst>
      <p:ext uri="{BB962C8B-B14F-4D97-AF65-F5344CB8AC3E}">
        <p14:creationId xmlns:p14="http://schemas.microsoft.com/office/powerpoint/2010/main" val="4348800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GB"/>
          </a:p>
        </p:txBody>
      </p:sp>
      <p:sp>
        <p:nvSpPr>
          <p:cNvPr id="3" name="Title 2"/>
          <p:cNvSpPr>
            <a:spLocks noGrp="1"/>
          </p:cNvSpPr>
          <p:nvPr>
            <p:ph type="title"/>
          </p:nvPr>
        </p:nvSpPr>
        <p:spPr/>
        <p:txBody>
          <a:bodyPr/>
          <a:lstStyle/>
          <a:p>
            <a:r>
              <a:rPr lang="en-GB" dirty="0" smtClean="0"/>
              <a:t>Benefits of an </a:t>
            </a:r>
            <a:r>
              <a:rPr lang="en-GB" dirty="0"/>
              <a:t>E</a:t>
            </a:r>
            <a:r>
              <a:rPr lang="en-GB" dirty="0" smtClean="0"/>
              <a:t>mbedded Server?</a:t>
            </a:r>
            <a:endParaRPr lang="en-GB" dirty="0"/>
          </a:p>
        </p:txBody>
      </p:sp>
    </p:spTree>
    <p:extLst>
      <p:ext uri="{BB962C8B-B14F-4D97-AF65-F5344CB8AC3E}">
        <p14:creationId xmlns:p14="http://schemas.microsoft.com/office/powerpoint/2010/main" val="23384676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914D89-4965-4882-B8DC-19A58CA519D9}"/>
              </a:ext>
            </a:extLst>
          </p:cNvPr>
          <p:cNvSpPr>
            <a:spLocks noGrp="1"/>
          </p:cNvSpPr>
          <p:nvPr>
            <p:ph type="body" sz="quarter" idx="15"/>
          </p:nvPr>
        </p:nvSpPr>
        <p:spPr>
          <a:xfrm>
            <a:off x="6420897" y="1867988"/>
            <a:ext cx="5397903" cy="4223571"/>
          </a:xfrm>
        </p:spPr>
        <p:txBody>
          <a:bodyPr/>
          <a:lstStyle/>
          <a:p>
            <a:r>
              <a:rPr lang="en-GB" dirty="0"/>
              <a:t>Spring </a:t>
            </a:r>
            <a:r>
              <a:rPr lang="en-GB" dirty="0" err="1" smtClean="0"/>
              <a:t>Initializr</a:t>
            </a:r>
            <a:r>
              <a:rPr lang="en-GB" dirty="0" smtClean="0"/>
              <a:t> </a:t>
            </a:r>
            <a:r>
              <a:rPr lang="en-GB" dirty="0"/>
              <a:t>is a tool to create the structure of a Spring Boot application.</a:t>
            </a:r>
          </a:p>
          <a:p>
            <a:r>
              <a:rPr lang="en-GB" dirty="0" smtClean="0"/>
              <a:t>Choose </a:t>
            </a:r>
            <a:r>
              <a:rPr lang="en-GB" dirty="0"/>
              <a:t>your </a:t>
            </a:r>
            <a:r>
              <a:rPr lang="en-GB" dirty="0" smtClean="0"/>
              <a:t>dependencies</a:t>
            </a:r>
          </a:p>
          <a:p>
            <a:r>
              <a:rPr lang="en-GB" dirty="0" smtClean="0"/>
              <a:t>Click </a:t>
            </a:r>
            <a:r>
              <a:rPr lang="en-GB" dirty="0"/>
              <a:t>generate project </a:t>
            </a:r>
            <a:endParaRPr lang="en-GB" dirty="0" smtClean="0"/>
          </a:p>
          <a:p>
            <a:r>
              <a:rPr lang="en-GB" dirty="0" smtClean="0"/>
              <a:t>Import </a:t>
            </a:r>
            <a:r>
              <a:rPr lang="en-GB" dirty="0"/>
              <a:t>the project as an existing </a:t>
            </a:r>
            <a:r>
              <a:rPr lang="en-GB" dirty="0" smtClean="0"/>
              <a:t>Maven </a:t>
            </a:r>
            <a:r>
              <a:rPr lang="en-GB" dirty="0"/>
              <a:t>project into eclipse </a:t>
            </a:r>
          </a:p>
          <a:p>
            <a:endParaRPr lang="en-GB" dirty="0"/>
          </a:p>
        </p:txBody>
      </p:sp>
      <p:sp>
        <p:nvSpPr>
          <p:cNvPr id="3" name="Title 2">
            <a:extLst>
              <a:ext uri="{FF2B5EF4-FFF2-40B4-BE49-F238E27FC236}">
                <a16:creationId xmlns:a16="http://schemas.microsoft.com/office/drawing/2014/main" id="{5C9BE5A1-0EA8-4350-AAE6-AF8311D3DF57}"/>
              </a:ext>
            </a:extLst>
          </p:cNvPr>
          <p:cNvSpPr>
            <a:spLocks noGrp="1"/>
          </p:cNvSpPr>
          <p:nvPr>
            <p:ph type="title"/>
          </p:nvPr>
        </p:nvSpPr>
        <p:spPr/>
        <p:txBody>
          <a:bodyPr/>
          <a:lstStyle/>
          <a:p>
            <a:r>
              <a:rPr lang="en-GB" dirty="0"/>
              <a:t>Spring </a:t>
            </a:r>
            <a:r>
              <a:rPr lang="en-GB" dirty="0" err="1" smtClean="0"/>
              <a:t>Initializr</a:t>
            </a:r>
            <a:endParaRPr lang="en-GB" dirty="0"/>
          </a:p>
        </p:txBody>
      </p:sp>
      <p:pic>
        <p:nvPicPr>
          <p:cNvPr id="5" name="Picture 4">
            <a:extLst>
              <a:ext uri="{FF2B5EF4-FFF2-40B4-BE49-F238E27FC236}">
                <a16:creationId xmlns:a16="http://schemas.microsoft.com/office/drawing/2014/main" id="{FA2DB855-11B9-4073-ADA4-2036BC0BFCAD}"/>
              </a:ext>
            </a:extLst>
          </p:cNvPr>
          <p:cNvPicPr>
            <a:picLocks noChangeAspect="1"/>
          </p:cNvPicPr>
          <p:nvPr/>
        </p:nvPicPr>
        <p:blipFill rotWithShape="1">
          <a:blip r:embed="rId2"/>
          <a:srcRect b="19671"/>
          <a:stretch/>
        </p:blipFill>
        <p:spPr>
          <a:xfrm>
            <a:off x="252620" y="1867988"/>
            <a:ext cx="5917068" cy="3769137"/>
          </a:xfrm>
          <a:prstGeom prst="rect">
            <a:avLst/>
          </a:prstGeom>
        </p:spPr>
      </p:pic>
    </p:spTree>
    <p:extLst>
      <p:ext uri="{BB962C8B-B14F-4D97-AF65-F5344CB8AC3E}">
        <p14:creationId xmlns:p14="http://schemas.microsoft.com/office/powerpoint/2010/main" val="56018320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GB" dirty="0" smtClean="0"/>
              <a:t>Follow along with slide demo</a:t>
            </a:r>
          </a:p>
          <a:p>
            <a:r>
              <a:rPr lang="en-GB" dirty="0" smtClean="0"/>
              <a:t>Simple project – h2 and tomcat</a:t>
            </a:r>
            <a:endParaRPr lang="en-GB" dirty="0"/>
          </a:p>
        </p:txBody>
      </p:sp>
      <p:sp>
        <p:nvSpPr>
          <p:cNvPr id="3" name="Title 2"/>
          <p:cNvSpPr>
            <a:spLocks noGrp="1"/>
          </p:cNvSpPr>
          <p:nvPr>
            <p:ph type="title"/>
          </p:nvPr>
        </p:nvSpPr>
        <p:spPr/>
        <p:txBody>
          <a:bodyPr/>
          <a:lstStyle/>
          <a:p>
            <a:endParaRPr lang="en-GB"/>
          </a:p>
        </p:txBody>
      </p:sp>
    </p:spTree>
    <p:extLst>
      <p:ext uri="{BB962C8B-B14F-4D97-AF65-F5344CB8AC3E}">
        <p14:creationId xmlns:p14="http://schemas.microsoft.com/office/powerpoint/2010/main" val="162597930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A880D8-5CD5-4109-AA59-8B0BB89AE044}"/>
              </a:ext>
            </a:extLst>
          </p:cNvPr>
          <p:cNvSpPr>
            <a:spLocks noGrp="1"/>
          </p:cNvSpPr>
          <p:nvPr>
            <p:ph sz="quarter" idx="16"/>
          </p:nvPr>
        </p:nvSpPr>
        <p:spPr/>
        <p:txBody>
          <a:bodyPr/>
          <a:lstStyle/>
          <a:p>
            <a:endParaRPr lang="en-GB" dirty="0"/>
          </a:p>
          <a:p>
            <a:endParaRPr lang="en-GB" dirty="0"/>
          </a:p>
          <a:p>
            <a:r>
              <a:rPr lang="en-GB" dirty="0"/>
              <a:t>Maven facilitates the addition of a database to the application.</a:t>
            </a:r>
          </a:p>
          <a:p>
            <a:r>
              <a:rPr lang="en-GB" dirty="0"/>
              <a:t>For an in memory database like H2 adding the dependency in the pom.xml imports the jar files for H2.</a:t>
            </a:r>
          </a:p>
          <a:p>
            <a:endParaRPr lang="en-GB" dirty="0"/>
          </a:p>
        </p:txBody>
      </p:sp>
      <p:sp>
        <p:nvSpPr>
          <p:cNvPr id="4" name="Title 3">
            <a:extLst>
              <a:ext uri="{FF2B5EF4-FFF2-40B4-BE49-F238E27FC236}">
                <a16:creationId xmlns:a16="http://schemas.microsoft.com/office/drawing/2014/main" id="{428B8DA5-FF89-442B-A18E-DD12551F14F9}"/>
              </a:ext>
            </a:extLst>
          </p:cNvPr>
          <p:cNvSpPr>
            <a:spLocks noGrp="1"/>
          </p:cNvSpPr>
          <p:nvPr>
            <p:ph type="title"/>
          </p:nvPr>
        </p:nvSpPr>
        <p:spPr/>
        <p:txBody>
          <a:bodyPr/>
          <a:lstStyle/>
          <a:p>
            <a:r>
              <a:rPr lang="en-GB" dirty="0"/>
              <a:t>Adding a database</a:t>
            </a:r>
          </a:p>
        </p:txBody>
      </p:sp>
    </p:spTree>
    <p:extLst>
      <p:ext uri="{BB962C8B-B14F-4D97-AF65-F5344CB8AC3E}">
        <p14:creationId xmlns:p14="http://schemas.microsoft.com/office/powerpoint/2010/main" val="12448899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ABBED04-5247-473E-98FC-28582A1938DE}"/>
              </a:ext>
            </a:extLst>
          </p:cNvPr>
          <p:cNvSpPr>
            <a:spLocks noGrp="1"/>
          </p:cNvSpPr>
          <p:nvPr>
            <p:ph type="body" sz="quarter" idx="15"/>
          </p:nvPr>
        </p:nvSpPr>
        <p:spPr>
          <a:xfrm>
            <a:off x="6096000" y="1867988"/>
            <a:ext cx="5722800" cy="4223571"/>
          </a:xfrm>
        </p:spPr>
        <p:txBody>
          <a:bodyPr/>
          <a:lstStyle/>
          <a:p>
            <a:endParaRPr lang="en-GB" dirty="0"/>
          </a:p>
          <a:p>
            <a:endParaRPr lang="en-GB" dirty="0"/>
          </a:p>
          <a:p>
            <a:r>
              <a:rPr lang="en-GB" dirty="0" smtClean="0"/>
              <a:t>Custom Spring annotations are used frequently in Spring applications. </a:t>
            </a:r>
            <a:endParaRPr lang="en-GB" dirty="0"/>
          </a:p>
          <a:p>
            <a:pPr marL="0" indent="0">
              <a:buNone/>
            </a:pPr>
            <a:endParaRPr lang="en-GB" dirty="0"/>
          </a:p>
        </p:txBody>
      </p:sp>
      <p:sp>
        <p:nvSpPr>
          <p:cNvPr id="3" name="Title 2">
            <a:extLst>
              <a:ext uri="{FF2B5EF4-FFF2-40B4-BE49-F238E27FC236}">
                <a16:creationId xmlns:a16="http://schemas.microsoft.com/office/drawing/2014/main" id="{70CADD7A-1997-47F1-977C-51973FD24DB9}"/>
              </a:ext>
            </a:extLst>
          </p:cNvPr>
          <p:cNvSpPr>
            <a:spLocks noGrp="1"/>
          </p:cNvSpPr>
          <p:nvPr>
            <p:ph type="title"/>
          </p:nvPr>
        </p:nvSpPr>
        <p:spPr/>
        <p:txBody>
          <a:bodyPr/>
          <a:lstStyle/>
          <a:p>
            <a:r>
              <a:rPr lang="en-GB" dirty="0"/>
              <a:t>Annotations</a:t>
            </a:r>
          </a:p>
        </p:txBody>
      </p:sp>
    </p:spTree>
    <p:extLst>
      <p:ext uri="{BB962C8B-B14F-4D97-AF65-F5344CB8AC3E}">
        <p14:creationId xmlns:p14="http://schemas.microsoft.com/office/powerpoint/2010/main" val="10986184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A605A022-A881-4AFB-9549-F6030330407D}"/>
              </a:ext>
            </a:extLst>
          </p:cNvPr>
          <p:cNvPicPr>
            <a:picLocks noGrp="1" noChangeAspect="1"/>
          </p:cNvPicPr>
          <p:nvPr>
            <p:ph sz="quarter" idx="15"/>
          </p:nvPr>
        </p:nvPicPr>
        <p:blipFill rotWithShape="1">
          <a:blip r:embed="rId2">
            <a:extLst>
              <a:ext uri="{28A0092B-C50C-407E-A947-70E740481C1C}">
                <a14:useLocalDpi xmlns:a14="http://schemas.microsoft.com/office/drawing/2010/main" val="0"/>
              </a:ext>
            </a:extLst>
          </a:blip>
          <a:srcRect t="3711"/>
          <a:stretch/>
        </p:blipFill>
        <p:spPr>
          <a:xfrm>
            <a:off x="648570" y="2160395"/>
            <a:ext cx="4954929" cy="3141901"/>
          </a:xfrm>
        </p:spPr>
      </p:pic>
      <p:sp>
        <p:nvSpPr>
          <p:cNvPr id="11" name="Content Placeholder 10">
            <a:extLst>
              <a:ext uri="{FF2B5EF4-FFF2-40B4-BE49-F238E27FC236}">
                <a16:creationId xmlns:a16="http://schemas.microsoft.com/office/drawing/2014/main" id="{214E6786-377D-4F25-B42C-88F79481600C}"/>
              </a:ext>
            </a:extLst>
          </p:cNvPr>
          <p:cNvSpPr>
            <a:spLocks noGrp="1"/>
          </p:cNvSpPr>
          <p:nvPr>
            <p:ph sz="quarter" idx="16"/>
          </p:nvPr>
        </p:nvSpPr>
        <p:spPr/>
        <p:txBody>
          <a:bodyPr/>
          <a:lstStyle/>
          <a:p>
            <a:endParaRPr lang="en-GB" dirty="0"/>
          </a:p>
          <a:p>
            <a:r>
              <a:rPr lang="en-GB" dirty="0"/>
              <a:t>Exposing the application means allowing the objects to be accessed.</a:t>
            </a:r>
          </a:p>
          <a:p>
            <a:r>
              <a:rPr lang="en-GB" dirty="0"/>
              <a:t> This is how you interact with your application externally.</a:t>
            </a:r>
          </a:p>
          <a:p>
            <a:r>
              <a:rPr lang="en-GB" dirty="0"/>
              <a:t>The class where you expose the application is called the “controller”.</a:t>
            </a:r>
          </a:p>
        </p:txBody>
      </p:sp>
      <p:sp>
        <p:nvSpPr>
          <p:cNvPr id="3" name="Title 2">
            <a:extLst>
              <a:ext uri="{FF2B5EF4-FFF2-40B4-BE49-F238E27FC236}">
                <a16:creationId xmlns:a16="http://schemas.microsoft.com/office/drawing/2014/main" id="{0D6FF3FE-4759-463A-8BE0-BD7AE2CDE35A}"/>
              </a:ext>
            </a:extLst>
          </p:cNvPr>
          <p:cNvSpPr>
            <a:spLocks noGrp="1"/>
          </p:cNvSpPr>
          <p:nvPr>
            <p:ph type="title"/>
          </p:nvPr>
        </p:nvSpPr>
        <p:spPr/>
        <p:txBody>
          <a:bodyPr/>
          <a:lstStyle/>
          <a:p>
            <a:r>
              <a:rPr lang="en-GB" dirty="0"/>
              <a:t>Exposing the Application</a:t>
            </a:r>
          </a:p>
        </p:txBody>
      </p:sp>
    </p:spTree>
    <p:extLst>
      <p:ext uri="{BB962C8B-B14F-4D97-AF65-F5344CB8AC3E}">
        <p14:creationId xmlns:p14="http://schemas.microsoft.com/office/powerpoint/2010/main" val="15062580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F0FAA5-01D7-4FC8-8689-D3FCC40DFCAA}"/>
              </a:ext>
            </a:extLst>
          </p:cNvPr>
          <p:cNvSpPr>
            <a:spLocks noGrp="1"/>
          </p:cNvSpPr>
          <p:nvPr>
            <p:ph sz="quarter" idx="16"/>
          </p:nvPr>
        </p:nvSpPr>
        <p:spPr>
          <a:xfrm>
            <a:off x="414000" y="1692182"/>
            <a:ext cx="11372400" cy="4412205"/>
          </a:xfrm>
        </p:spPr>
        <p:txBody>
          <a:bodyPr/>
          <a:lstStyle/>
          <a:p>
            <a:endParaRPr lang="en-GB" dirty="0"/>
          </a:p>
          <a:p>
            <a:r>
              <a:rPr lang="en-GB" dirty="0"/>
              <a:t>We can communicate with the application via </a:t>
            </a:r>
            <a:r>
              <a:rPr lang="en-GB" b="1" dirty="0"/>
              <a:t>REST</a:t>
            </a:r>
            <a:r>
              <a:rPr lang="en-GB" dirty="0"/>
              <a:t> using </a:t>
            </a:r>
            <a:r>
              <a:rPr lang="en-GB" b="1" dirty="0"/>
              <a:t>HTTP</a:t>
            </a:r>
            <a:r>
              <a:rPr lang="en-GB" dirty="0"/>
              <a:t> </a:t>
            </a:r>
            <a:r>
              <a:rPr lang="en-GB" b="1" dirty="0"/>
              <a:t>methods</a:t>
            </a:r>
            <a:r>
              <a:rPr lang="en-GB" dirty="0"/>
              <a:t>.</a:t>
            </a:r>
          </a:p>
          <a:p>
            <a:r>
              <a:rPr lang="en-GB" dirty="0"/>
              <a:t>The most common HTTP methods:</a:t>
            </a:r>
          </a:p>
          <a:p>
            <a:pPr lvl="1"/>
            <a:r>
              <a:rPr lang="en-GB" b="1" dirty="0"/>
              <a:t>POST</a:t>
            </a:r>
          </a:p>
          <a:p>
            <a:pPr lvl="1"/>
            <a:r>
              <a:rPr lang="en-GB" b="1" dirty="0"/>
              <a:t>GET</a:t>
            </a:r>
          </a:p>
          <a:p>
            <a:pPr lvl="1"/>
            <a:r>
              <a:rPr lang="en-GB" b="1" dirty="0"/>
              <a:t>PUT</a:t>
            </a:r>
          </a:p>
          <a:p>
            <a:pPr lvl="1"/>
            <a:r>
              <a:rPr lang="en-GB" b="1" dirty="0"/>
              <a:t>DELETE</a:t>
            </a:r>
          </a:p>
          <a:p>
            <a:pPr lvl="1"/>
            <a:endParaRPr lang="en-GB" dirty="0"/>
          </a:p>
        </p:txBody>
      </p:sp>
      <p:sp>
        <p:nvSpPr>
          <p:cNvPr id="4" name="Title 3">
            <a:extLst>
              <a:ext uri="{FF2B5EF4-FFF2-40B4-BE49-F238E27FC236}">
                <a16:creationId xmlns:a16="http://schemas.microsoft.com/office/drawing/2014/main" id="{AE1ACFD8-CBC0-441A-BB06-40FE9CC57583}"/>
              </a:ext>
            </a:extLst>
          </p:cNvPr>
          <p:cNvSpPr>
            <a:spLocks noGrp="1"/>
          </p:cNvSpPr>
          <p:nvPr>
            <p:ph type="title"/>
          </p:nvPr>
        </p:nvSpPr>
        <p:spPr/>
        <p:txBody>
          <a:bodyPr>
            <a:normAutofit/>
          </a:bodyPr>
          <a:lstStyle/>
          <a:p>
            <a:r>
              <a:rPr lang="en-GB" dirty="0"/>
              <a:t>REST and the HTTP methods</a:t>
            </a:r>
          </a:p>
        </p:txBody>
      </p:sp>
    </p:spTree>
    <p:extLst>
      <p:ext uri="{BB962C8B-B14F-4D97-AF65-F5344CB8AC3E}">
        <p14:creationId xmlns:p14="http://schemas.microsoft.com/office/powerpoint/2010/main" val="42219008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45120E-06D5-46B4-93C1-84F20F9517D5}"/>
              </a:ext>
            </a:extLst>
          </p:cNvPr>
          <p:cNvSpPr>
            <a:spLocks noGrp="1"/>
          </p:cNvSpPr>
          <p:nvPr>
            <p:ph sz="quarter" idx="16"/>
          </p:nvPr>
        </p:nvSpPr>
        <p:spPr/>
        <p:txBody>
          <a:bodyPr/>
          <a:lstStyle/>
          <a:p>
            <a:endParaRPr lang="en-GB" dirty="0"/>
          </a:p>
          <a:p>
            <a:r>
              <a:rPr lang="en-GB" dirty="0"/>
              <a:t>The </a:t>
            </a:r>
            <a:r>
              <a:rPr lang="en-GB" b="1" dirty="0"/>
              <a:t>@</a:t>
            </a:r>
            <a:r>
              <a:rPr lang="en-GB" b="1" dirty="0" err="1"/>
              <a:t>RestController</a:t>
            </a:r>
            <a:r>
              <a:rPr lang="en-GB" dirty="0"/>
              <a:t> annotation defines the class as the controller.</a:t>
            </a:r>
          </a:p>
          <a:p>
            <a:r>
              <a:rPr lang="en-GB" dirty="0"/>
              <a:t>The URL location is known as the “endpoint”.</a:t>
            </a:r>
          </a:p>
          <a:p>
            <a:r>
              <a:rPr lang="en-GB" b="1" dirty="0"/>
              <a:t>@</a:t>
            </a:r>
            <a:r>
              <a:rPr lang="en-GB" b="1" dirty="0" err="1"/>
              <a:t>RequestMapping</a:t>
            </a:r>
            <a:r>
              <a:rPr lang="en-GB" dirty="0"/>
              <a:t> with “/employee” is constructing the URL where the methods can be reached.</a:t>
            </a:r>
          </a:p>
          <a:p>
            <a:r>
              <a:rPr lang="en-GB" dirty="0"/>
              <a:t>e.g. http://localhost:8080/employee</a:t>
            </a:r>
          </a:p>
        </p:txBody>
      </p:sp>
      <p:sp>
        <p:nvSpPr>
          <p:cNvPr id="4" name="Title 3">
            <a:extLst>
              <a:ext uri="{FF2B5EF4-FFF2-40B4-BE49-F238E27FC236}">
                <a16:creationId xmlns:a16="http://schemas.microsoft.com/office/drawing/2014/main" id="{57C4834B-E8CD-4B53-9D5F-DCB3BF1391FC}"/>
              </a:ext>
            </a:extLst>
          </p:cNvPr>
          <p:cNvSpPr>
            <a:spLocks noGrp="1"/>
          </p:cNvSpPr>
          <p:nvPr>
            <p:ph type="title"/>
          </p:nvPr>
        </p:nvSpPr>
        <p:spPr/>
        <p:txBody>
          <a:bodyPr/>
          <a:lstStyle/>
          <a:p>
            <a:r>
              <a:rPr lang="en-GB" dirty="0"/>
              <a:t>Controller</a:t>
            </a:r>
          </a:p>
        </p:txBody>
      </p:sp>
      <p:pic>
        <p:nvPicPr>
          <p:cNvPr id="5" name="Picture 4">
            <a:extLst>
              <a:ext uri="{FF2B5EF4-FFF2-40B4-BE49-F238E27FC236}">
                <a16:creationId xmlns:a16="http://schemas.microsoft.com/office/drawing/2014/main" id="{01DE40DE-6705-431E-8F5D-D60AABC8A8FB}"/>
              </a:ext>
            </a:extLst>
          </p:cNvPr>
          <p:cNvPicPr>
            <a:picLocks noChangeAspect="1"/>
          </p:cNvPicPr>
          <p:nvPr/>
        </p:nvPicPr>
        <p:blipFill rotWithShape="1">
          <a:blip r:embed="rId3"/>
          <a:srcRect r="56017" b="79737"/>
          <a:stretch/>
        </p:blipFill>
        <p:spPr>
          <a:xfrm>
            <a:off x="293554" y="3038663"/>
            <a:ext cx="5283281" cy="1386995"/>
          </a:xfrm>
          <a:prstGeom prst="rect">
            <a:avLst/>
          </a:prstGeom>
        </p:spPr>
      </p:pic>
    </p:spTree>
    <p:extLst>
      <p:ext uri="{BB962C8B-B14F-4D97-AF65-F5344CB8AC3E}">
        <p14:creationId xmlns:p14="http://schemas.microsoft.com/office/powerpoint/2010/main" val="33377729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E23549-8E19-40A1-A106-9740BFD0462C}"/>
              </a:ext>
            </a:extLst>
          </p:cNvPr>
          <p:cNvSpPr>
            <a:spLocks noGrp="1"/>
          </p:cNvSpPr>
          <p:nvPr>
            <p:ph sz="quarter" idx="16"/>
          </p:nvPr>
        </p:nvSpPr>
        <p:spPr>
          <a:xfrm>
            <a:off x="5834270" y="2848131"/>
            <a:ext cx="5963478" cy="3628268"/>
          </a:xfrm>
        </p:spPr>
        <p:txBody>
          <a:bodyPr numCol="1"/>
          <a:lstStyle/>
          <a:p>
            <a:r>
              <a:rPr lang="en-GB" dirty="0"/>
              <a:t>What is a Spring Boot?</a:t>
            </a:r>
          </a:p>
          <a:p>
            <a:r>
              <a:rPr lang="en-GB" dirty="0"/>
              <a:t>Database types</a:t>
            </a:r>
          </a:p>
          <a:p>
            <a:r>
              <a:rPr lang="en-GB" dirty="0"/>
              <a:t>Database objects</a:t>
            </a:r>
          </a:p>
          <a:p>
            <a:endParaRPr lang="en-GB" dirty="0"/>
          </a:p>
        </p:txBody>
      </p:sp>
      <p:sp>
        <p:nvSpPr>
          <p:cNvPr id="4" name="Title 3">
            <a:extLst>
              <a:ext uri="{FF2B5EF4-FFF2-40B4-BE49-F238E27FC236}">
                <a16:creationId xmlns:a16="http://schemas.microsoft.com/office/drawing/2014/main" id="{B6F948DE-9BA4-4416-B213-36446EDA8F67}"/>
              </a:ext>
            </a:extLst>
          </p:cNvPr>
          <p:cNvSpPr>
            <a:spLocks noGrp="1"/>
          </p:cNvSpPr>
          <p:nvPr>
            <p:ph type="title"/>
          </p:nvPr>
        </p:nvSpPr>
        <p:spPr>
          <a:xfrm>
            <a:off x="5684370" y="1921382"/>
            <a:ext cx="6357730" cy="626400"/>
          </a:xfrm>
        </p:spPr>
        <p:txBody>
          <a:bodyPr/>
          <a:lstStyle/>
          <a:p>
            <a:r>
              <a:rPr lang="en-GB" dirty="0"/>
              <a:t>Presentation Contents</a:t>
            </a:r>
          </a:p>
        </p:txBody>
      </p:sp>
      <p:sp>
        <p:nvSpPr>
          <p:cNvPr id="2" name="Picture Placeholder 1"/>
          <p:cNvSpPr>
            <a:spLocks noGrp="1"/>
          </p:cNvSpPr>
          <p:nvPr>
            <p:ph type="pic" sz="quarter" idx="17"/>
          </p:nvPr>
        </p:nvSpPr>
        <p:spPr/>
      </p:sp>
    </p:spTree>
    <p:extLst>
      <p:ext uri="{BB962C8B-B14F-4D97-AF65-F5344CB8AC3E}">
        <p14:creationId xmlns:p14="http://schemas.microsoft.com/office/powerpoint/2010/main" val="197009357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F8DC8-E15C-4948-910E-D4FC52D98D6D}"/>
              </a:ext>
            </a:extLst>
          </p:cNvPr>
          <p:cNvSpPr>
            <a:spLocks noGrp="1"/>
          </p:cNvSpPr>
          <p:nvPr>
            <p:ph sz="quarter" idx="16"/>
          </p:nvPr>
        </p:nvSpPr>
        <p:spPr/>
        <p:txBody>
          <a:bodyPr/>
          <a:lstStyle/>
          <a:p>
            <a:endParaRPr lang="en-GB" dirty="0"/>
          </a:p>
          <a:p>
            <a:endParaRPr lang="en-GB" dirty="0"/>
          </a:p>
          <a:p>
            <a:r>
              <a:rPr lang="en-GB" dirty="0"/>
              <a:t>Then the methods within the controller class are annotated with the HTTP method that is used to call it.</a:t>
            </a:r>
          </a:p>
          <a:p>
            <a:r>
              <a:rPr lang="en-GB" dirty="0"/>
              <a:t>In this example sending </a:t>
            </a:r>
            <a:r>
              <a:rPr lang="en-GB" b="1" dirty="0"/>
              <a:t>a GET request </a:t>
            </a:r>
            <a:r>
              <a:rPr lang="en-GB" dirty="0"/>
              <a:t>to </a:t>
            </a:r>
            <a:r>
              <a:rPr lang="en-GB" dirty="0">
                <a:hlinkClick r:id="rId2"/>
              </a:rPr>
              <a:t>http://localhost:8080/employee</a:t>
            </a:r>
            <a:r>
              <a:rPr lang="en-GB" dirty="0"/>
              <a:t> will </a:t>
            </a:r>
            <a:r>
              <a:rPr lang="en-GB" b="1" dirty="0"/>
              <a:t>call the </a:t>
            </a:r>
            <a:r>
              <a:rPr lang="en-GB" b="1" dirty="0" err="1"/>
              <a:t>getAllEmployees</a:t>
            </a:r>
            <a:r>
              <a:rPr lang="en-GB" b="1" dirty="0"/>
              <a:t> method</a:t>
            </a:r>
            <a:r>
              <a:rPr lang="en-GB" dirty="0"/>
              <a:t>.</a:t>
            </a:r>
          </a:p>
        </p:txBody>
      </p:sp>
      <p:sp>
        <p:nvSpPr>
          <p:cNvPr id="4" name="Title 3">
            <a:extLst>
              <a:ext uri="{FF2B5EF4-FFF2-40B4-BE49-F238E27FC236}">
                <a16:creationId xmlns:a16="http://schemas.microsoft.com/office/drawing/2014/main" id="{C52909D7-F628-4B9F-9EF9-3843871C40DD}"/>
              </a:ext>
            </a:extLst>
          </p:cNvPr>
          <p:cNvSpPr>
            <a:spLocks noGrp="1"/>
          </p:cNvSpPr>
          <p:nvPr>
            <p:ph type="title"/>
          </p:nvPr>
        </p:nvSpPr>
        <p:spPr/>
        <p:txBody>
          <a:bodyPr/>
          <a:lstStyle/>
          <a:p>
            <a:r>
              <a:rPr lang="en-GB" dirty="0"/>
              <a:t>GET request</a:t>
            </a:r>
          </a:p>
        </p:txBody>
      </p:sp>
      <p:pic>
        <p:nvPicPr>
          <p:cNvPr id="6" name="Picture 5">
            <a:extLst>
              <a:ext uri="{FF2B5EF4-FFF2-40B4-BE49-F238E27FC236}">
                <a16:creationId xmlns:a16="http://schemas.microsoft.com/office/drawing/2014/main" id="{D408BD2F-C7C2-482C-AE10-93E8E79FE488}"/>
              </a:ext>
            </a:extLst>
          </p:cNvPr>
          <p:cNvPicPr>
            <a:picLocks noChangeAspect="1"/>
          </p:cNvPicPr>
          <p:nvPr/>
        </p:nvPicPr>
        <p:blipFill rotWithShape="1">
          <a:blip r:embed="rId3"/>
          <a:srcRect l="3780" t="39447" r="35526" b="29377"/>
          <a:stretch/>
        </p:blipFill>
        <p:spPr>
          <a:xfrm>
            <a:off x="243178" y="2831890"/>
            <a:ext cx="5852822" cy="1713115"/>
          </a:xfrm>
          <a:prstGeom prst="rect">
            <a:avLst/>
          </a:prstGeom>
        </p:spPr>
      </p:pic>
    </p:spTree>
    <p:extLst>
      <p:ext uri="{BB962C8B-B14F-4D97-AF65-F5344CB8AC3E}">
        <p14:creationId xmlns:p14="http://schemas.microsoft.com/office/powerpoint/2010/main" val="114735364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3C6E25-F606-45F5-8DCC-13EF51FAA247}"/>
              </a:ext>
            </a:extLst>
          </p:cNvPr>
          <p:cNvSpPr>
            <a:spLocks noGrp="1"/>
          </p:cNvSpPr>
          <p:nvPr>
            <p:ph sz="quarter" idx="16"/>
          </p:nvPr>
        </p:nvSpPr>
        <p:spPr/>
        <p:txBody>
          <a:bodyPr/>
          <a:lstStyle/>
          <a:p>
            <a:endParaRPr lang="en-GB" dirty="0"/>
          </a:p>
          <a:p>
            <a:endParaRPr lang="en-GB" dirty="0"/>
          </a:p>
          <a:p>
            <a:r>
              <a:rPr lang="en-GB" dirty="0"/>
              <a:t>Adding additional parameters further </a:t>
            </a:r>
            <a:r>
              <a:rPr lang="en-GB" b="1" dirty="0"/>
              <a:t>specifies the UR</a:t>
            </a:r>
            <a:r>
              <a:rPr lang="en-GB" dirty="0"/>
              <a:t>L.</a:t>
            </a:r>
          </a:p>
          <a:p>
            <a:r>
              <a:rPr lang="en-GB" dirty="0"/>
              <a:t>In this example sending a </a:t>
            </a:r>
            <a:r>
              <a:rPr lang="en-GB" b="1" dirty="0"/>
              <a:t>DELETE</a:t>
            </a:r>
            <a:r>
              <a:rPr lang="en-GB" dirty="0"/>
              <a:t> request to </a:t>
            </a:r>
            <a:r>
              <a:rPr lang="en-GB" dirty="0">
                <a:hlinkClick r:id="rId2"/>
              </a:rPr>
              <a:t>http://localhost:8080/employee/deleteAll</a:t>
            </a:r>
            <a:r>
              <a:rPr lang="en-GB" dirty="0"/>
              <a:t>  will </a:t>
            </a:r>
            <a:r>
              <a:rPr lang="en-GB" b="1" dirty="0"/>
              <a:t>call the </a:t>
            </a:r>
            <a:r>
              <a:rPr lang="en-GB" b="1" dirty="0" err="1"/>
              <a:t>deleteAllEmployees</a:t>
            </a:r>
            <a:r>
              <a:rPr lang="en-GB" b="1" dirty="0"/>
              <a:t> method</a:t>
            </a:r>
            <a:r>
              <a:rPr lang="en-GB" dirty="0"/>
              <a:t>.</a:t>
            </a:r>
          </a:p>
          <a:p>
            <a:endParaRPr lang="en-GB" dirty="0"/>
          </a:p>
        </p:txBody>
      </p:sp>
      <p:sp>
        <p:nvSpPr>
          <p:cNvPr id="4" name="Title 3">
            <a:extLst>
              <a:ext uri="{FF2B5EF4-FFF2-40B4-BE49-F238E27FC236}">
                <a16:creationId xmlns:a16="http://schemas.microsoft.com/office/drawing/2014/main" id="{77335B2F-F64F-484D-AC1A-66C59A664990}"/>
              </a:ext>
            </a:extLst>
          </p:cNvPr>
          <p:cNvSpPr>
            <a:spLocks noGrp="1"/>
          </p:cNvSpPr>
          <p:nvPr>
            <p:ph type="title"/>
          </p:nvPr>
        </p:nvSpPr>
        <p:spPr/>
        <p:txBody>
          <a:bodyPr/>
          <a:lstStyle/>
          <a:p>
            <a:r>
              <a:rPr lang="en-GB" dirty="0"/>
              <a:t>DELETE Request</a:t>
            </a:r>
          </a:p>
        </p:txBody>
      </p:sp>
      <p:pic>
        <p:nvPicPr>
          <p:cNvPr id="5" name="Picture 4">
            <a:extLst>
              <a:ext uri="{FF2B5EF4-FFF2-40B4-BE49-F238E27FC236}">
                <a16:creationId xmlns:a16="http://schemas.microsoft.com/office/drawing/2014/main" id="{8E0B836E-8A5C-4D46-B966-A7C1A7C42EFF}"/>
              </a:ext>
            </a:extLst>
          </p:cNvPr>
          <p:cNvPicPr>
            <a:picLocks noChangeAspect="1"/>
          </p:cNvPicPr>
          <p:nvPr/>
        </p:nvPicPr>
        <p:blipFill rotWithShape="1">
          <a:blip r:embed="rId3"/>
          <a:srcRect l="32885" t="61057" r="42511" b="32310"/>
          <a:stretch/>
        </p:blipFill>
        <p:spPr>
          <a:xfrm>
            <a:off x="201600" y="3099607"/>
            <a:ext cx="5932655" cy="899637"/>
          </a:xfrm>
          <a:prstGeom prst="rect">
            <a:avLst/>
          </a:prstGeom>
        </p:spPr>
      </p:pic>
    </p:spTree>
    <p:extLst>
      <p:ext uri="{BB962C8B-B14F-4D97-AF65-F5344CB8AC3E}">
        <p14:creationId xmlns:p14="http://schemas.microsoft.com/office/powerpoint/2010/main" val="7197025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3D5B2C-6FC9-44BB-9E55-64D7AD341A1F}"/>
              </a:ext>
            </a:extLst>
          </p:cNvPr>
          <p:cNvSpPr>
            <a:spLocks noGrp="1"/>
          </p:cNvSpPr>
          <p:nvPr>
            <p:ph sz="quarter" idx="16"/>
          </p:nvPr>
        </p:nvSpPr>
        <p:spPr/>
        <p:txBody>
          <a:bodyPr/>
          <a:lstStyle/>
          <a:p>
            <a:pPr marL="0" indent="0">
              <a:buNone/>
            </a:pPr>
            <a:endParaRPr lang="en-GB" dirty="0"/>
          </a:p>
          <a:p>
            <a:endParaRPr lang="en-GB" dirty="0"/>
          </a:p>
          <a:p>
            <a:r>
              <a:rPr lang="en-GB" dirty="0"/>
              <a:t>The example sending a </a:t>
            </a:r>
            <a:r>
              <a:rPr lang="en-GB" b="1" dirty="0"/>
              <a:t>PUT request </a:t>
            </a:r>
            <a:r>
              <a:rPr lang="en-GB" dirty="0"/>
              <a:t>to </a:t>
            </a:r>
            <a:r>
              <a:rPr lang="en-GB" dirty="0">
                <a:hlinkClick r:id="rId2"/>
              </a:rPr>
              <a:t>http://localhost:8080/employee/1</a:t>
            </a:r>
            <a:r>
              <a:rPr lang="en-GB" dirty="0"/>
              <a:t> will </a:t>
            </a:r>
            <a:r>
              <a:rPr lang="en-GB" b="1" dirty="0"/>
              <a:t>call the </a:t>
            </a:r>
            <a:r>
              <a:rPr lang="en-GB" b="1" dirty="0" err="1"/>
              <a:t>updateEmployee</a:t>
            </a:r>
            <a:r>
              <a:rPr lang="en-GB" b="1" dirty="0"/>
              <a:t> method </a:t>
            </a:r>
            <a:r>
              <a:rPr lang="en-GB" dirty="0"/>
              <a:t>for </a:t>
            </a:r>
            <a:r>
              <a:rPr lang="en-GB" b="1" dirty="0"/>
              <a:t>employee 1</a:t>
            </a:r>
            <a:r>
              <a:rPr lang="en-GB" dirty="0"/>
              <a:t>.</a:t>
            </a:r>
          </a:p>
          <a:p>
            <a:r>
              <a:rPr lang="en-GB" b="1" dirty="0"/>
              <a:t>{id} </a:t>
            </a:r>
            <a:r>
              <a:rPr lang="en-GB" dirty="0"/>
              <a:t>is a </a:t>
            </a:r>
            <a:r>
              <a:rPr lang="en-GB" b="1" dirty="0"/>
              <a:t>placeholder</a:t>
            </a:r>
            <a:r>
              <a:rPr lang="en-GB" dirty="0"/>
              <a:t> for which id is used in the request.</a:t>
            </a:r>
          </a:p>
          <a:p>
            <a:pPr marL="457200" lvl="1" indent="0">
              <a:buNone/>
            </a:pPr>
            <a:endParaRPr lang="en-GB" dirty="0"/>
          </a:p>
        </p:txBody>
      </p:sp>
      <p:sp>
        <p:nvSpPr>
          <p:cNvPr id="4" name="Title 3">
            <a:extLst>
              <a:ext uri="{FF2B5EF4-FFF2-40B4-BE49-F238E27FC236}">
                <a16:creationId xmlns:a16="http://schemas.microsoft.com/office/drawing/2014/main" id="{8CBC567C-F838-4F50-84C7-6B5A7BEB2B9B}"/>
              </a:ext>
            </a:extLst>
          </p:cNvPr>
          <p:cNvSpPr>
            <a:spLocks noGrp="1"/>
          </p:cNvSpPr>
          <p:nvPr>
            <p:ph type="title"/>
          </p:nvPr>
        </p:nvSpPr>
        <p:spPr/>
        <p:txBody>
          <a:bodyPr/>
          <a:lstStyle/>
          <a:p>
            <a:r>
              <a:rPr lang="en-GB" dirty="0"/>
              <a:t>PUT Request</a:t>
            </a:r>
          </a:p>
        </p:txBody>
      </p:sp>
      <p:pic>
        <p:nvPicPr>
          <p:cNvPr id="5" name="Picture 4">
            <a:extLst>
              <a:ext uri="{FF2B5EF4-FFF2-40B4-BE49-F238E27FC236}">
                <a16:creationId xmlns:a16="http://schemas.microsoft.com/office/drawing/2014/main" id="{9FB61EC9-FDEC-405A-8984-E93D8360BAA0}"/>
              </a:ext>
            </a:extLst>
          </p:cNvPr>
          <p:cNvPicPr>
            <a:picLocks noChangeAspect="1"/>
          </p:cNvPicPr>
          <p:nvPr/>
        </p:nvPicPr>
        <p:blipFill rotWithShape="1">
          <a:blip r:embed="rId3"/>
          <a:srcRect l="32885" t="33846" r="40095" b="54381"/>
          <a:stretch/>
        </p:blipFill>
        <p:spPr>
          <a:xfrm>
            <a:off x="297003" y="3201179"/>
            <a:ext cx="5688598" cy="1394209"/>
          </a:xfrm>
          <a:prstGeom prst="rect">
            <a:avLst/>
          </a:prstGeom>
        </p:spPr>
      </p:pic>
    </p:spTree>
    <p:extLst>
      <p:ext uri="{BB962C8B-B14F-4D97-AF65-F5344CB8AC3E}">
        <p14:creationId xmlns:p14="http://schemas.microsoft.com/office/powerpoint/2010/main" val="17955541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91848E8-B9A5-4929-9C58-E77065F9F2A5}"/>
              </a:ext>
            </a:extLst>
          </p:cNvPr>
          <p:cNvSpPr>
            <a:spLocks noGrp="1"/>
          </p:cNvSpPr>
          <p:nvPr>
            <p:ph sz="quarter" idx="16"/>
          </p:nvPr>
        </p:nvSpPr>
        <p:spPr>
          <a:xfrm>
            <a:off x="414000" y="1604859"/>
            <a:ext cx="3977025" cy="4481616"/>
          </a:xfrm>
        </p:spPr>
        <p:txBody>
          <a:bodyPr/>
          <a:lstStyle/>
          <a:p>
            <a:endParaRPr lang="en-GB" b="1" dirty="0"/>
          </a:p>
          <a:p>
            <a:pPr marL="0" indent="0">
              <a:buNone/>
            </a:pPr>
            <a:endParaRPr lang="en-GB" b="1" dirty="0"/>
          </a:p>
          <a:p>
            <a:r>
              <a:rPr lang="en-GB" b="1" dirty="0"/>
              <a:t>JSON response requesting an employee</a:t>
            </a:r>
          </a:p>
          <a:p>
            <a:r>
              <a:rPr lang="en-GB" dirty="0"/>
              <a:t>The example shows JSON used as the data exchange format for the RESTful interaction. The two most common data exchange formats are JSON and XML. </a:t>
            </a:r>
          </a:p>
        </p:txBody>
      </p:sp>
      <p:sp>
        <p:nvSpPr>
          <p:cNvPr id="4" name="Title 3">
            <a:extLst>
              <a:ext uri="{FF2B5EF4-FFF2-40B4-BE49-F238E27FC236}">
                <a16:creationId xmlns:a16="http://schemas.microsoft.com/office/drawing/2014/main" id="{FF967FC4-A363-4D15-93BD-07EFF67F2FF2}"/>
              </a:ext>
            </a:extLst>
          </p:cNvPr>
          <p:cNvSpPr>
            <a:spLocks noGrp="1"/>
          </p:cNvSpPr>
          <p:nvPr>
            <p:ph type="title"/>
          </p:nvPr>
        </p:nvSpPr>
        <p:spPr/>
        <p:txBody>
          <a:bodyPr>
            <a:normAutofit/>
          </a:bodyPr>
          <a:lstStyle/>
          <a:p>
            <a:r>
              <a:rPr lang="en-GB" dirty="0"/>
              <a:t>JSON and XML REST data formats</a:t>
            </a:r>
          </a:p>
        </p:txBody>
      </p:sp>
    </p:spTree>
    <p:extLst>
      <p:ext uri="{BB962C8B-B14F-4D97-AF65-F5344CB8AC3E}">
        <p14:creationId xmlns:p14="http://schemas.microsoft.com/office/powerpoint/2010/main" val="35949435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EDD18F-5A67-4DE8-A20B-E008B20AB269}"/>
              </a:ext>
            </a:extLst>
          </p:cNvPr>
          <p:cNvSpPr>
            <a:spLocks noGrp="1"/>
          </p:cNvSpPr>
          <p:nvPr>
            <p:ph sz="quarter" idx="16"/>
          </p:nvPr>
        </p:nvSpPr>
        <p:spPr/>
        <p:txBody>
          <a:bodyPr/>
          <a:lstStyle/>
          <a:p>
            <a:endParaRPr lang="en-GB" dirty="0"/>
          </a:p>
          <a:p>
            <a:endParaRPr lang="en-GB" dirty="0"/>
          </a:p>
          <a:p>
            <a:r>
              <a:rPr lang="en-GB" dirty="0"/>
              <a:t>The controller is the entry point to the application but processing isn’t done there.</a:t>
            </a:r>
          </a:p>
          <a:p>
            <a:r>
              <a:rPr lang="en-GB" dirty="0"/>
              <a:t>The service layer is where the logic of the application is implemented.</a:t>
            </a:r>
          </a:p>
          <a:p>
            <a:r>
              <a:rPr lang="en-GB" dirty="0"/>
              <a:t>Controller methods call service layer methods. </a:t>
            </a:r>
          </a:p>
        </p:txBody>
      </p:sp>
      <p:sp>
        <p:nvSpPr>
          <p:cNvPr id="4" name="Title 3">
            <a:extLst>
              <a:ext uri="{FF2B5EF4-FFF2-40B4-BE49-F238E27FC236}">
                <a16:creationId xmlns:a16="http://schemas.microsoft.com/office/drawing/2014/main" id="{26377489-AA54-4345-92A5-7E691B0DFE10}"/>
              </a:ext>
            </a:extLst>
          </p:cNvPr>
          <p:cNvSpPr>
            <a:spLocks noGrp="1"/>
          </p:cNvSpPr>
          <p:nvPr>
            <p:ph type="title"/>
          </p:nvPr>
        </p:nvSpPr>
        <p:spPr/>
        <p:txBody>
          <a:bodyPr/>
          <a:lstStyle/>
          <a:p>
            <a:r>
              <a:rPr lang="en-GB" dirty="0"/>
              <a:t>Service Layer</a:t>
            </a:r>
          </a:p>
        </p:txBody>
      </p:sp>
      <p:pic>
        <p:nvPicPr>
          <p:cNvPr id="5" name="Picture 4">
            <a:extLst>
              <a:ext uri="{FF2B5EF4-FFF2-40B4-BE49-F238E27FC236}">
                <a16:creationId xmlns:a16="http://schemas.microsoft.com/office/drawing/2014/main" id="{BDCEE368-CEE6-4486-B144-6929217431AB}"/>
              </a:ext>
            </a:extLst>
          </p:cNvPr>
          <p:cNvPicPr>
            <a:picLocks noChangeAspect="1"/>
          </p:cNvPicPr>
          <p:nvPr/>
        </p:nvPicPr>
        <p:blipFill rotWithShape="1">
          <a:blip r:embed="rId3"/>
          <a:srcRect l="7170" t="20953" r="72459" b="52088"/>
          <a:stretch/>
        </p:blipFill>
        <p:spPr>
          <a:xfrm>
            <a:off x="312133" y="1848898"/>
            <a:ext cx="5580000" cy="4153952"/>
          </a:xfrm>
          <a:prstGeom prst="rect">
            <a:avLst/>
          </a:prstGeom>
        </p:spPr>
      </p:pic>
    </p:spTree>
    <p:extLst>
      <p:ext uri="{BB962C8B-B14F-4D97-AF65-F5344CB8AC3E}">
        <p14:creationId xmlns:p14="http://schemas.microsoft.com/office/powerpoint/2010/main" val="10589813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FA0ED61-E7D7-4551-8A60-79833D19C8AD}"/>
              </a:ext>
            </a:extLst>
          </p:cNvPr>
          <p:cNvSpPr>
            <a:spLocks noGrp="1"/>
          </p:cNvSpPr>
          <p:nvPr>
            <p:ph sz="quarter" idx="15"/>
          </p:nvPr>
        </p:nvSpPr>
        <p:spPr>
          <a:xfrm>
            <a:off x="414000" y="1953439"/>
            <a:ext cx="11161701" cy="4412205"/>
          </a:xfrm>
        </p:spPr>
        <p:txBody>
          <a:bodyPr/>
          <a:lstStyle/>
          <a:p>
            <a:r>
              <a:rPr lang="en-GB" dirty="0"/>
              <a:t>Business logic or business rules in the service layer include:</a:t>
            </a:r>
          </a:p>
          <a:p>
            <a:pPr lvl="1"/>
            <a:r>
              <a:rPr lang="en-GB" b="1" dirty="0"/>
              <a:t>Checking permissions:</a:t>
            </a:r>
            <a:r>
              <a:rPr lang="en-GB" dirty="0"/>
              <a:t> </a:t>
            </a:r>
          </a:p>
          <a:p>
            <a:pPr lvl="2"/>
            <a:r>
              <a:rPr lang="en-GB" dirty="0"/>
              <a:t>does the user have permission to make the request they’re attempting?</a:t>
            </a:r>
          </a:p>
          <a:p>
            <a:pPr lvl="1"/>
            <a:r>
              <a:rPr lang="en-GB" b="1" dirty="0"/>
              <a:t>Banking application:</a:t>
            </a:r>
          </a:p>
          <a:p>
            <a:pPr lvl="2"/>
            <a:r>
              <a:rPr lang="en-GB" dirty="0"/>
              <a:t>Is the transaction over a certain amount – Government may need to be notified?</a:t>
            </a:r>
          </a:p>
          <a:p>
            <a:pPr lvl="1"/>
            <a:r>
              <a:rPr lang="en-GB" b="1" dirty="0"/>
              <a:t>Shopping Application:</a:t>
            </a:r>
          </a:p>
          <a:p>
            <a:pPr lvl="2"/>
            <a:r>
              <a:rPr lang="en-GB" dirty="0"/>
              <a:t>Is the item in stock – what response is sent? Does the item need to be back ordered? </a:t>
            </a:r>
          </a:p>
        </p:txBody>
      </p:sp>
      <p:sp>
        <p:nvSpPr>
          <p:cNvPr id="4" name="Title 3">
            <a:extLst>
              <a:ext uri="{FF2B5EF4-FFF2-40B4-BE49-F238E27FC236}">
                <a16:creationId xmlns:a16="http://schemas.microsoft.com/office/drawing/2014/main" id="{D1BB2766-E2C8-4CE3-A21C-4CB39E8B93B9}"/>
              </a:ext>
            </a:extLst>
          </p:cNvPr>
          <p:cNvSpPr>
            <a:spLocks noGrp="1"/>
          </p:cNvSpPr>
          <p:nvPr>
            <p:ph type="title"/>
          </p:nvPr>
        </p:nvSpPr>
        <p:spPr/>
        <p:txBody>
          <a:bodyPr/>
          <a:lstStyle/>
          <a:p>
            <a:r>
              <a:rPr lang="en-GB" dirty="0"/>
              <a:t>Business Logic</a:t>
            </a:r>
          </a:p>
        </p:txBody>
      </p:sp>
    </p:spTree>
    <p:extLst>
      <p:ext uri="{BB962C8B-B14F-4D97-AF65-F5344CB8AC3E}">
        <p14:creationId xmlns:p14="http://schemas.microsoft.com/office/powerpoint/2010/main" val="33126789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72539B-E7F5-49A1-8D53-AAAA02DC44E1}"/>
              </a:ext>
            </a:extLst>
          </p:cNvPr>
          <p:cNvSpPr>
            <a:spLocks noGrp="1"/>
          </p:cNvSpPr>
          <p:nvPr>
            <p:ph sz="quarter" idx="16"/>
          </p:nvPr>
        </p:nvSpPr>
        <p:spPr/>
        <p:txBody>
          <a:bodyPr/>
          <a:lstStyle/>
          <a:p>
            <a:endParaRPr lang="en-GB" dirty="0"/>
          </a:p>
          <a:p>
            <a:endParaRPr lang="en-GB" dirty="0"/>
          </a:p>
          <a:p>
            <a:endParaRPr lang="en-GB" dirty="0"/>
          </a:p>
          <a:p>
            <a:r>
              <a:rPr lang="en-GB" dirty="0"/>
              <a:t>The Repository layer contains the “data access object” – the class that interacts with the database.</a:t>
            </a:r>
          </a:p>
          <a:p>
            <a:endParaRPr lang="en-GB" dirty="0"/>
          </a:p>
        </p:txBody>
      </p:sp>
      <p:sp>
        <p:nvSpPr>
          <p:cNvPr id="4" name="Title 3">
            <a:extLst>
              <a:ext uri="{FF2B5EF4-FFF2-40B4-BE49-F238E27FC236}">
                <a16:creationId xmlns:a16="http://schemas.microsoft.com/office/drawing/2014/main" id="{C67DF7B0-37DC-42B4-A5BC-C32BD6D9623E}"/>
              </a:ext>
            </a:extLst>
          </p:cNvPr>
          <p:cNvSpPr>
            <a:spLocks noGrp="1"/>
          </p:cNvSpPr>
          <p:nvPr>
            <p:ph type="title"/>
          </p:nvPr>
        </p:nvSpPr>
        <p:spPr/>
        <p:txBody>
          <a:bodyPr/>
          <a:lstStyle/>
          <a:p>
            <a:r>
              <a:rPr lang="en-GB" dirty="0"/>
              <a:t>Repository Layer</a:t>
            </a:r>
          </a:p>
        </p:txBody>
      </p:sp>
      <p:pic>
        <p:nvPicPr>
          <p:cNvPr id="5" name="Picture 4">
            <a:extLst>
              <a:ext uri="{FF2B5EF4-FFF2-40B4-BE49-F238E27FC236}">
                <a16:creationId xmlns:a16="http://schemas.microsoft.com/office/drawing/2014/main" id="{E32D646A-C148-410E-89DE-038785B74EF8}"/>
              </a:ext>
            </a:extLst>
          </p:cNvPr>
          <p:cNvPicPr>
            <a:picLocks noChangeAspect="1"/>
          </p:cNvPicPr>
          <p:nvPr/>
        </p:nvPicPr>
        <p:blipFill rotWithShape="1">
          <a:blip r:embed="rId3"/>
          <a:srcRect l="7253" t="20832" r="73544" b="52236"/>
          <a:stretch/>
        </p:blipFill>
        <p:spPr>
          <a:xfrm>
            <a:off x="254875" y="1692182"/>
            <a:ext cx="5592830" cy="4412205"/>
          </a:xfrm>
          <a:prstGeom prst="rect">
            <a:avLst/>
          </a:prstGeom>
        </p:spPr>
      </p:pic>
    </p:spTree>
    <p:extLst>
      <p:ext uri="{BB962C8B-B14F-4D97-AF65-F5344CB8AC3E}">
        <p14:creationId xmlns:p14="http://schemas.microsoft.com/office/powerpoint/2010/main" val="25797107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BEAB09-8395-4447-94A3-0EDD25EAC2E2}"/>
              </a:ext>
            </a:extLst>
          </p:cNvPr>
          <p:cNvSpPr>
            <a:spLocks noGrp="1"/>
          </p:cNvSpPr>
          <p:nvPr>
            <p:ph sz="quarter" idx="16"/>
          </p:nvPr>
        </p:nvSpPr>
        <p:spPr>
          <a:xfrm>
            <a:off x="438000" y="1917555"/>
            <a:ext cx="11062500" cy="1670143"/>
          </a:xfrm>
        </p:spPr>
        <p:txBody>
          <a:bodyPr/>
          <a:lstStyle/>
          <a:p>
            <a:r>
              <a:rPr lang="en-GB" dirty="0"/>
              <a:t>This class extends the </a:t>
            </a:r>
            <a:r>
              <a:rPr lang="en-GB" i="1" dirty="0" err="1"/>
              <a:t>SimpleJpaRepository</a:t>
            </a:r>
            <a:r>
              <a:rPr lang="en-GB" dirty="0"/>
              <a:t> class, which is the default class that Spring uses to provide implementations for repository interfaces.</a:t>
            </a:r>
          </a:p>
          <a:p>
            <a:endParaRPr lang="en-GB" dirty="0"/>
          </a:p>
          <a:p>
            <a:endParaRPr lang="en-GB" dirty="0"/>
          </a:p>
        </p:txBody>
      </p:sp>
      <p:sp>
        <p:nvSpPr>
          <p:cNvPr id="4" name="Title 3">
            <a:extLst>
              <a:ext uri="{FF2B5EF4-FFF2-40B4-BE49-F238E27FC236}">
                <a16:creationId xmlns:a16="http://schemas.microsoft.com/office/drawing/2014/main" id="{673662F6-889A-4052-BAE9-2C984EEC06D5}"/>
              </a:ext>
            </a:extLst>
          </p:cNvPr>
          <p:cNvSpPr>
            <a:spLocks noGrp="1"/>
          </p:cNvSpPr>
          <p:nvPr>
            <p:ph type="title"/>
          </p:nvPr>
        </p:nvSpPr>
        <p:spPr/>
        <p:txBody>
          <a:bodyPr>
            <a:normAutofit fontScale="90000"/>
          </a:bodyPr>
          <a:lstStyle/>
          <a:p>
            <a:r>
              <a:rPr lang="en-GB" dirty="0"/>
              <a:t>Implementing a Base Repository Class</a:t>
            </a:r>
          </a:p>
        </p:txBody>
      </p:sp>
      <p:pic>
        <p:nvPicPr>
          <p:cNvPr id="6" name="Picture 5">
            <a:extLst>
              <a:ext uri="{FF2B5EF4-FFF2-40B4-BE49-F238E27FC236}">
                <a16:creationId xmlns:a16="http://schemas.microsoft.com/office/drawing/2014/main" id="{1560CE75-1F7D-4616-8B51-B9173AA8B0B4}"/>
              </a:ext>
            </a:extLst>
          </p:cNvPr>
          <p:cNvPicPr>
            <a:picLocks noChangeAspect="1"/>
          </p:cNvPicPr>
          <p:nvPr/>
        </p:nvPicPr>
        <p:blipFill rotWithShape="1">
          <a:blip r:embed="rId3"/>
          <a:srcRect l="31696" t="40419" r="32314" b="54100"/>
          <a:stretch/>
        </p:blipFill>
        <p:spPr>
          <a:xfrm>
            <a:off x="2142600" y="3600482"/>
            <a:ext cx="7906800" cy="677348"/>
          </a:xfrm>
          <a:prstGeom prst="rect">
            <a:avLst/>
          </a:prstGeom>
        </p:spPr>
      </p:pic>
      <p:sp>
        <p:nvSpPr>
          <p:cNvPr id="8" name="Rectangle: Rounded Corners 7">
            <a:extLst>
              <a:ext uri="{FF2B5EF4-FFF2-40B4-BE49-F238E27FC236}">
                <a16:creationId xmlns:a16="http://schemas.microsoft.com/office/drawing/2014/main" id="{10E6B4B5-E989-4179-BF65-D62B4A8136A9}"/>
              </a:ext>
            </a:extLst>
          </p:cNvPr>
          <p:cNvSpPr/>
          <p:nvPr/>
        </p:nvSpPr>
        <p:spPr>
          <a:xfrm>
            <a:off x="956925" y="5143257"/>
            <a:ext cx="1500525" cy="486018"/>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Repository annotation</a:t>
            </a:r>
          </a:p>
        </p:txBody>
      </p:sp>
      <p:sp>
        <p:nvSpPr>
          <p:cNvPr id="9" name="Rectangle: Rounded Corners 8">
            <a:extLst>
              <a:ext uri="{FF2B5EF4-FFF2-40B4-BE49-F238E27FC236}">
                <a16:creationId xmlns:a16="http://schemas.microsoft.com/office/drawing/2014/main" id="{2F50352D-C783-4021-8047-1F99C8FB3530}"/>
              </a:ext>
            </a:extLst>
          </p:cNvPr>
          <p:cNvSpPr/>
          <p:nvPr/>
        </p:nvSpPr>
        <p:spPr>
          <a:xfrm>
            <a:off x="4814550" y="5143257"/>
            <a:ext cx="1743412" cy="486018"/>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Extends </a:t>
            </a:r>
          </a:p>
          <a:p>
            <a:pPr algn="ctr"/>
            <a:r>
              <a:rPr lang="en-GB" sz="1600" dirty="0">
                <a:solidFill>
                  <a:schemeClr val="tx1"/>
                </a:solidFill>
                <a:cs typeface="Arial" pitchFamily="34" charset="0"/>
              </a:rPr>
              <a:t>JPA Repository</a:t>
            </a:r>
          </a:p>
        </p:txBody>
      </p:sp>
      <p:sp>
        <p:nvSpPr>
          <p:cNvPr id="10" name="Rectangle: Rounded Corners 9">
            <a:extLst>
              <a:ext uri="{FF2B5EF4-FFF2-40B4-BE49-F238E27FC236}">
                <a16:creationId xmlns:a16="http://schemas.microsoft.com/office/drawing/2014/main" id="{4597BBF5-D60C-439E-8879-25DD870D1811}"/>
              </a:ext>
            </a:extLst>
          </p:cNvPr>
          <p:cNvSpPr/>
          <p:nvPr/>
        </p:nvSpPr>
        <p:spPr>
          <a:xfrm>
            <a:off x="8862675" y="5143257"/>
            <a:ext cx="1581014" cy="486018"/>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Input object and ID</a:t>
            </a:r>
          </a:p>
        </p:txBody>
      </p:sp>
      <p:cxnSp>
        <p:nvCxnSpPr>
          <p:cNvPr id="12" name="Straight Arrow Connector 11">
            <a:extLst>
              <a:ext uri="{FF2B5EF4-FFF2-40B4-BE49-F238E27FC236}">
                <a16:creationId xmlns:a16="http://schemas.microsoft.com/office/drawing/2014/main" id="{8E98A805-D4BD-484F-969C-DEA29AD8211A}"/>
              </a:ext>
            </a:extLst>
          </p:cNvPr>
          <p:cNvCxnSpPr/>
          <p:nvPr/>
        </p:nvCxnSpPr>
        <p:spPr>
          <a:xfrm flipV="1">
            <a:off x="1209675" y="3781425"/>
            <a:ext cx="932925" cy="136183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9FD12481-F21B-418E-93B5-7BA16D744554}"/>
              </a:ext>
            </a:extLst>
          </p:cNvPr>
          <p:cNvCxnSpPr/>
          <p:nvPr/>
        </p:nvCxnSpPr>
        <p:spPr>
          <a:xfrm flipV="1">
            <a:off x="5848350" y="4133850"/>
            <a:ext cx="1095375" cy="100940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D4A0672-E36B-41A5-9434-C6E3B74B104B}"/>
              </a:ext>
            </a:extLst>
          </p:cNvPr>
          <p:cNvCxnSpPr>
            <a:stCxn id="10" idx="0"/>
          </p:cNvCxnSpPr>
          <p:nvPr/>
        </p:nvCxnSpPr>
        <p:spPr>
          <a:xfrm flipH="1" flipV="1">
            <a:off x="8862675" y="4205840"/>
            <a:ext cx="790507" cy="93741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853370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9D3887-DA99-44EF-AA33-1CAB02BAED51}"/>
              </a:ext>
            </a:extLst>
          </p:cNvPr>
          <p:cNvSpPr>
            <a:spLocks noGrp="1"/>
          </p:cNvSpPr>
          <p:nvPr>
            <p:ph sz="quarter" idx="16"/>
          </p:nvPr>
        </p:nvSpPr>
        <p:spPr/>
        <p:txBody>
          <a:bodyPr/>
          <a:lstStyle/>
          <a:p>
            <a:endParaRPr lang="en-GB" dirty="0"/>
          </a:p>
          <a:p>
            <a:endParaRPr lang="en-GB" dirty="0"/>
          </a:p>
          <a:p>
            <a:r>
              <a:rPr lang="en-GB" dirty="0"/>
              <a:t>The power of Spring makes things more convenient for us.</a:t>
            </a:r>
          </a:p>
          <a:p>
            <a:r>
              <a:rPr lang="en-GB" dirty="0"/>
              <a:t>By implementing this base repository class a number of methods are implemented for us automatically. </a:t>
            </a:r>
          </a:p>
          <a:p>
            <a:r>
              <a:rPr lang="en-GB" dirty="0"/>
              <a:t>Available to call on our repository object in our service layer.</a:t>
            </a:r>
          </a:p>
        </p:txBody>
      </p:sp>
      <p:sp>
        <p:nvSpPr>
          <p:cNvPr id="4" name="Title 3">
            <a:extLst>
              <a:ext uri="{FF2B5EF4-FFF2-40B4-BE49-F238E27FC236}">
                <a16:creationId xmlns:a16="http://schemas.microsoft.com/office/drawing/2014/main" id="{0F4D7EE1-8796-46A5-97FE-E0388D5C9082}"/>
              </a:ext>
            </a:extLst>
          </p:cNvPr>
          <p:cNvSpPr>
            <a:spLocks noGrp="1"/>
          </p:cNvSpPr>
          <p:nvPr>
            <p:ph type="title"/>
          </p:nvPr>
        </p:nvSpPr>
        <p:spPr/>
        <p:txBody>
          <a:bodyPr/>
          <a:lstStyle/>
          <a:p>
            <a:r>
              <a:rPr lang="en-GB" dirty="0"/>
              <a:t>Implemented Methods</a:t>
            </a:r>
          </a:p>
        </p:txBody>
      </p:sp>
    </p:spTree>
    <p:extLst>
      <p:ext uri="{BB962C8B-B14F-4D97-AF65-F5344CB8AC3E}">
        <p14:creationId xmlns:p14="http://schemas.microsoft.com/office/powerpoint/2010/main" val="13264747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GB"/>
          </a:p>
        </p:txBody>
      </p:sp>
      <p:sp>
        <p:nvSpPr>
          <p:cNvPr id="4" name="Text Placeholder 3"/>
          <p:cNvSpPr>
            <a:spLocks noGrp="1"/>
          </p:cNvSpPr>
          <p:nvPr>
            <p:ph type="body" sz="quarter" idx="17"/>
          </p:nvPr>
        </p:nvSpPr>
        <p:spPr/>
        <p:txBody>
          <a:bodyPr/>
          <a:lstStyle/>
          <a:p>
            <a:endParaRPr lang="en-GB"/>
          </a:p>
        </p:txBody>
      </p:sp>
      <p:pic>
        <p:nvPicPr>
          <p:cNvPr id="5" name="Picture 4">
            <a:extLst>
              <a:ext uri="{FF2B5EF4-FFF2-40B4-BE49-F238E27FC236}">
                <a16:creationId xmlns:a16="http://schemas.microsoft.com/office/drawing/2014/main" id="{C8C6DA43-70F6-441F-A47A-2DBAFF12255D}"/>
              </a:ext>
            </a:extLst>
          </p:cNvPr>
          <p:cNvPicPr>
            <a:picLocks noChangeAspect="1"/>
          </p:cNvPicPr>
          <p:nvPr/>
        </p:nvPicPr>
        <p:blipFill rotWithShape="1">
          <a:blip r:embed="rId2"/>
          <a:srcRect l="66366" t="44890" r="21408" b="28498"/>
          <a:stretch/>
        </p:blipFill>
        <p:spPr>
          <a:xfrm>
            <a:off x="1271254" y="847202"/>
            <a:ext cx="8060557" cy="4935034"/>
          </a:xfrm>
          <a:prstGeom prst="rect">
            <a:avLst/>
          </a:prstGeom>
        </p:spPr>
      </p:pic>
    </p:spTree>
    <p:extLst>
      <p:ext uri="{BB962C8B-B14F-4D97-AF65-F5344CB8AC3E}">
        <p14:creationId xmlns:p14="http://schemas.microsoft.com/office/powerpoint/2010/main" val="211393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587C4-254E-4051-BF49-AA4467FECE0B}"/>
              </a:ext>
            </a:extLst>
          </p:cNvPr>
          <p:cNvSpPr>
            <a:spLocks noGrp="1"/>
          </p:cNvSpPr>
          <p:nvPr>
            <p:ph type="title"/>
          </p:nvPr>
        </p:nvSpPr>
        <p:spPr/>
        <p:txBody>
          <a:bodyPr/>
          <a:lstStyle/>
          <a:p>
            <a:r>
              <a:rPr lang="en-GB" dirty="0"/>
              <a:t>Course objectives</a:t>
            </a:r>
          </a:p>
        </p:txBody>
      </p:sp>
      <p:sp>
        <p:nvSpPr>
          <p:cNvPr id="3" name="Content Placeholder 2">
            <a:extLst>
              <a:ext uri="{FF2B5EF4-FFF2-40B4-BE49-F238E27FC236}">
                <a16:creationId xmlns:a16="http://schemas.microsoft.com/office/drawing/2014/main" id="{F607EADF-6EB8-43F7-B9AF-2935142D9B17}"/>
              </a:ext>
            </a:extLst>
          </p:cNvPr>
          <p:cNvSpPr>
            <a:spLocks noGrp="1"/>
          </p:cNvSpPr>
          <p:nvPr>
            <p:ph idx="1"/>
          </p:nvPr>
        </p:nvSpPr>
        <p:spPr/>
        <p:txBody>
          <a:bodyPr>
            <a:normAutofit/>
          </a:bodyPr>
          <a:lstStyle/>
          <a:p>
            <a:r>
              <a:rPr lang="en-GB" sz="2000" dirty="0"/>
              <a:t>Learn </a:t>
            </a:r>
            <a:r>
              <a:rPr lang="en-GB" sz="2000" b="1" dirty="0"/>
              <a:t>what is Spring Boot</a:t>
            </a:r>
            <a:r>
              <a:rPr lang="en-GB" sz="2000" dirty="0"/>
              <a:t>?</a:t>
            </a:r>
          </a:p>
          <a:p>
            <a:r>
              <a:rPr lang="en-GB" sz="2000" dirty="0"/>
              <a:t>What </a:t>
            </a:r>
            <a:r>
              <a:rPr lang="en-GB" sz="2000" b="1" dirty="0"/>
              <a:t>problems does it solve </a:t>
            </a:r>
            <a:r>
              <a:rPr lang="en-GB" sz="2000" dirty="0"/>
              <a:t>&amp; </a:t>
            </a:r>
            <a:r>
              <a:rPr lang="en-GB" sz="2000" b="1" dirty="0"/>
              <a:t>why do we use it?</a:t>
            </a:r>
          </a:p>
          <a:p>
            <a:r>
              <a:rPr lang="en-GB" sz="2000" dirty="0"/>
              <a:t>Exposing the application via </a:t>
            </a:r>
            <a:r>
              <a:rPr lang="en-GB" sz="2000" b="1" dirty="0"/>
              <a:t>REST</a:t>
            </a:r>
            <a:r>
              <a:rPr lang="en-GB" sz="2000" dirty="0"/>
              <a:t>.</a:t>
            </a:r>
          </a:p>
          <a:p>
            <a:r>
              <a:rPr lang="en-GB" sz="2000" dirty="0"/>
              <a:t>Coding application </a:t>
            </a:r>
            <a:r>
              <a:rPr lang="en-GB" sz="2000" b="1" dirty="0"/>
              <a:t>business logic</a:t>
            </a:r>
            <a:r>
              <a:rPr lang="en-GB" sz="2000" dirty="0"/>
              <a:t>.</a:t>
            </a:r>
          </a:p>
          <a:p>
            <a:r>
              <a:rPr lang="en-GB" sz="2000" dirty="0"/>
              <a:t>Interacting with a </a:t>
            </a:r>
            <a:r>
              <a:rPr lang="en-GB" sz="2000" b="1" dirty="0"/>
              <a:t>database</a:t>
            </a:r>
            <a:r>
              <a:rPr lang="en-GB" sz="2000" dirty="0"/>
              <a:t>.</a:t>
            </a:r>
          </a:p>
          <a:p>
            <a:endParaRPr lang="en-GB" sz="2000" dirty="0"/>
          </a:p>
          <a:p>
            <a:endParaRPr lang="en-GB" sz="2000" dirty="0"/>
          </a:p>
          <a:p>
            <a:endParaRPr lang="en-GB" sz="2000" dirty="0"/>
          </a:p>
          <a:p>
            <a:endParaRPr lang="en-GB" sz="2000" dirty="0"/>
          </a:p>
          <a:p>
            <a:endParaRPr lang="en-GB" sz="2000" dirty="0"/>
          </a:p>
        </p:txBody>
      </p:sp>
      <p:sp>
        <p:nvSpPr>
          <p:cNvPr id="4" name="Slide Number Placeholder 3">
            <a:extLst>
              <a:ext uri="{FF2B5EF4-FFF2-40B4-BE49-F238E27FC236}">
                <a16:creationId xmlns:a16="http://schemas.microsoft.com/office/drawing/2014/main" id="{FDDDCE7C-1C36-4171-84B3-069F13185FCD}"/>
              </a:ext>
            </a:extLst>
          </p:cNvPr>
          <p:cNvSpPr>
            <a:spLocks noGrp="1"/>
          </p:cNvSpPr>
          <p:nvPr>
            <p:ph type="sldNum" sz="quarter" idx="12"/>
          </p:nvPr>
        </p:nvSpPr>
        <p:spPr/>
        <p:txBody>
          <a:bodyPr/>
          <a:lstStyle/>
          <a:p>
            <a:fld id="{FD0BDA38-AAFC-4277-BD9B-E3CDD8FD9566}" type="slidenum">
              <a:rPr lang="en-GB" smtClean="0"/>
              <a:pPr/>
              <a:t>3</a:t>
            </a:fld>
            <a:endParaRPr lang="en-GB"/>
          </a:p>
        </p:txBody>
      </p:sp>
    </p:spTree>
    <p:extLst>
      <p:ext uri="{BB962C8B-B14F-4D97-AF65-F5344CB8AC3E}">
        <p14:creationId xmlns:p14="http://schemas.microsoft.com/office/powerpoint/2010/main" val="302480181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486B30-6972-4538-8CF6-1870699D4C9C}"/>
              </a:ext>
            </a:extLst>
          </p:cNvPr>
          <p:cNvSpPr>
            <a:spLocks noGrp="1"/>
          </p:cNvSpPr>
          <p:nvPr>
            <p:ph sz="quarter" idx="16"/>
          </p:nvPr>
        </p:nvSpPr>
        <p:spPr/>
        <p:txBody>
          <a:bodyPr/>
          <a:lstStyle/>
          <a:p>
            <a:pPr marL="0" indent="0">
              <a:buNone/>
            </a:pPr>
            <a:endParaRPr lang="en-GB" dirty="0"/>
          </a:p>
          <a:p>
            <a:r>
              <a:rPr lang="en-GB" dirty="0"/>
              <a:t>Verifying changes that your making and viewing your overall database schema its useful to be able to </a:t>
            </a:r>
            <a:r>
              <a:rPr lang="en-GB" b="1" dirty="0"/>
              <a:t>view it </a:t>
            </a:r>
            <a:r>
              <a:rPr lang="en-GB" dirty="0"/>
              <a:t>in a </a:t>
            </a:r>
            <a:r>
              <a:rPr lang="en-GB" b="1" dirty="0"/>
              <a:t>console</a:t>
            </a:r>
            <a:r>
              <a:rPr lang="en-GB" dirty="0"/>
              <a:t>.</a:t>
            </a:r>
          </a:p>
          <a:p>
            <a:r>
              <a:rPr lang="en-GB" dirty="0"/>
              <a:t>Additional settings in the </a:t>
            </a:r>
            <a:r>
              <a:rPr lang="en-GB" b="1" dirty="0" err="1"/>
              <a:t>application.properties</a:t>
            </a:r>
            <a:r>
              <a:rPr lang="en-GB" b="1" dirty="0"/>
              <a:t> </a:t>
            </a:r>
            <a:r>
              <a:rPr lang="en-GB" dirty="0"/>
              <a:t>allow us to do this.</a:t>
            </a:r>
          </a:p>
          <a:p>
            <a:r>
              <a:rPr lang="en-GB" dirty="0"/>
              <a:t>A </a:t>
            </a:r>
            <a:r>
              <a:rPr lang="en-GB" b="1" dirty="0" err="1"/>
              <a:t>boolean</a:t>
            </a:r>
            <a:r>
              <a:rPr lang="en-GB" b="1" dirty="0"/>
              <a:t> </a:t>
            </a:r>
            <a:r>
              <a:rPr lang="en-GB" dirty="0"/>
              <a:t>to enable it and the path to reach it, in this instance </a:t>
            </a:r>
            <a:r>
              <a:rPr lang="en-GB" dirty="0">
                <a:hlinkClick r:id="rId2"/>
              </a:rPr>
              <a:t>http://localhost:8080/console</a:t>
            </a:r>
            <a:endParaRPr lang="en-GB" dirty="0"/>
          </a:p>
          <a:p>
            <a:endParaRPr lang="en-GB" dirty="0"/>
          </a:p>
          <a:p>
            <a:endParaRPr lang="en-GB" dirty="0"/>
          </a:p>
        </p:txBody>
      </p:sp>
      <p:sp>
        <p:nvSpPr>
          <p:cNvPr id="4" name="Title 3">
            <a:extLst>
              <a:ext uri="{FF2B5EF4-FFF2-40B4-BE49-F238E27FC236}">
                <a16:creationId xmlns:a16="http://schemas.microsoft.com/office/drawing/2014/main" id="{0FF3B908-1764-442B-BEF1-AE336A63D121}"/>
              </a:ext>
            </a:extLst>
          </p:cNvPr>
          <p:cNvSpPr>
            <a:spLocks noGrp="1"/>
          </p:cNvSpPr>
          <p:nvPr>
            <p:ph type="title"/>
          </p:nvPr>
        </p:nvSpPr>
        <p:spPr/>
        <p:txBody>
          <a:bodyPr/>
          <a:lstStyle/>
          <a:p>
            <a:r>
              <a:rPr lang="en-GB" dirty="0"/>
              <a:t>Viewing the database</a:t>
            </a:r>
          </a:p>
        </p:txBody>
      </p:sp>
      <p:pic>
        <p:nvPicPr>
          <p:cNvPr id="5" name="Picture 4">
            <a:extLst>
              <a:ext uri="{FF2B5EF4-FFF2-40B4-BE49-F238E27FC236}">
                <a16:creationId xmlns:a16="http://schemas.microsoft.com/office/drawing/2014/main" id="{467A3869-5C5A-4077-BAA4-672F1B0A21F3}"/>
              </a:ext>
            </a:extLst>
          </p:cNvPr>
          <p:cNvPicPr>
            <a:picLocks noChangeAspect="1"/>
          </p:cNvPicPr>
          <p:nvPr/>
        </p:nvPicPr>
        <p:blipFill rotWithShape="1">
          <a:blip r:embed="rId3"/>
          <a:srcRect l="65463" t="51995" r="27964" b="43555"/>
          <a:stretch/>
        </p:blipFill>
        <p:spPr>
          <a:xfrm>
            <a:off x="414000" y="1879881"/>
            <a:ext cx="5301000" cy="1009651"/>
          </a:xfrm>
          <a:prstGeom prst="rect">
            <a:avLst/>
          </a:prstGeom>
        </p:spPr>
      </p:pic>
      <p:pic>
        <p:nvPicPr>
          <p:cNvPr id="6" name="Picture 5">
            <a:extLst>
              <a:ext uri="{FF2B5EF4-FFF2-40B4-BE49-F238E27FC236}">
                <a16:creationId xmlns:a16="http://schemas.microsoft.com/office/drawing/2014/main" id="{4B3BC017-6DC7-44E5-9FC1-2761958D3828}"/>
              </a:ext>
            </a:extLst>
          </p:cNvPr>
          <p:cNvPicPr>
            <a:picLocks noChangeAspect="1"/>
          </p:cNvPicPr>
          <p:nvPr/>
        </p:nvPicPr>
        <p:blipFill>
          <a:blip r:embed="rId4"/>
          <a:stretch>
            <a:fillRect/>
          </a:stretch>
        </p:blipFill>
        <p:spPr>
          <a:xfrm>
            <a:off x="944271" y="3057525"/>
            <a:ext cx="4318213" cy="3219450"/>
          </a:xfrm>
          <a:prstGeom prst="rect">
            <a:avLst/>
          </a:prstGeom>
        </p:spPr>
      </p:pic>
    </p:spTree>
    <p:extLst>
      <p:ext uri="{BB962C8B-B14F-4D97-AF65-F5344CB8AC3E}">
        <p14:creationId xmlns:p14="http://schemas.microsoft.com/office/powerpoint/2010/main" val="379978343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D2C4B63-F660-4601-9910-F6F7E1767DC1}"/>
              </a:ext>
            </a:extLst>
          </p:cNvPr>
          <p:cNvSpPr>
            <a:spLocks noGrp="1"/>
          </p:cNvSpPr>
          <p:nvPr>
            <p:ph type="body" sz="quarter" idx="15"/>
          </p:nvPr>
        </p:nvSpPr>
        <p:spPr/>
        <p:txBody>
          <a:bodyPr/>
          <a:lstStyle/>
          <a:p>
            <a:r>
              <a:rPr lang="en-GB" dirty="0" smtClean="0"/>
              <a:t>There </a:t>
            </a:r>
            <a:r>
              <a:rPr lang="en-GB" dirty="0"/>
              <a:t>will likely be situations where you need something more </a:t>
            </a:r>
            <a:r>
              <a:rPr lang="en-GB" b="1" dirty="0"/>
              <a:t>specific to suit the uniqueness of your application</a:t>
            </a:r>
            <a:r>
              <a:rPr lang="en-GB" dirty="0"/>
              <a:t>.</a:t>
            </a:r>
          </a:p>
          <a:p>
            <a:r>
              <a:rPr lang="en-GB" dirty="0"/>
              <a:t>That is where another powerful feature of Spring comes into play called </a:t>
            </a:r>
            <a:r>
              <a:rPr lang="en-GB" b="1" dirty="0"/>
              <a:t>Spring Data</a:t>
            </a:r>
            <a:r>
              <a:rPr lang="en-GB" dirty="0" smtClean="0"/>
              <a:t>.</a:t>
            </a:r>
            <a:endParaRPr lang="en-GB" dirty="0"/>
          </a:p>
          <a:p>
            <a:r>
              <a:rPr lang="en-GB" dirty="0"/>
              <a:t>By following a convention on how they are written, </a:t>
            </a:r>
            <a:r>
              <a:rPr lang="en-GB" b="1" dirty="0"/>
              <a:t>method stubs can be added to the repository class </a:t>
            </a:r>
            <a:r>
              <a:rPr lang="en-GB" dirty="0"/>
              <a:t>and spring will also implement these – </a:t>
            </a:r>
            <a:r>
              <a:rPr lang="en-GB" b="1" dirty="0"/>
              <a:t>taking care of both the Java and SQL</a:t>
            </a:r>
            <a:r>
              <a:rPr lang="en-GB" dirty="0"/>
              <a:t> for </a:t>
            </a:r>
            <a:r>
              <a:rPr lang="en-GB" dirty="0" smtClean="0"/>
              <a:t>you.</a:t>
            </a:r>
          </a:p>
          <a:p>
            <a:endParaRPr lang="en-GB" dirty="0"/>
          </a:p>
          <a:p>
            <a:r>
              <a:rPr lang="en-GB" dirty="0" smtClean="0"/>
              <a:t>the </a:t>
            </a:r>
            <a:r>
              <a:rPr lang="en-GB" dirty="0"/>
              <a:t>convention to follow for Spring to recognise the intent can be found in the documentation here; </a:t>
            </a:r>
            <a:r>
              <a:rPr lang="en-GB" dirty="0">
                <a:hlinkClick r:id="rId2"/>
              </a:rPr>
              <a:t>https://docs.spring.io/spring-data/jpa/docs/current/reference/html</a:t>
            </a:r>
            <a:endParaRPr lang="en-GB" dirty="0"/>
          </a:p>
          <a:p>
            <a:endParaRPr lang="en-GB" dirty="0"/>
          </a:p>
          <a:p>
            <a:endParaRPr lang="en-GB" dirty="0"/>
          </a:p>
        </p:txBody>
      </p:sp>
      <p:sp>
        <p:nvSpPr>
          <p:cNvPr id="4" name="Title 3">
            <a:extLst>
              <a:ext uri="{FF2B5EF4-FFF2-40B4-BE49-F238E27FC236}">
                <a16:creationId xmlns:a16="http://schemas.microsoft.com/office/drawing/2014/main" id="{A4B3E7F3-CE9A-4B74-8072-DD3FCB28CC19}"/>
              </a:ext>
            </a:extLst>
          </p:cNvPr>
          <p:cNvSpPr>
            <a:spLocks noGrp="1"/>
          </p:cNvSpPr>
          <p:nvPr>
            <p:ph type="title"/>
          </p:nvPr>
        </p:nvSpPr>
        <p:spPr/>
        <p:txBody>
          <a:bodyPr/>
          <a:lstStyle/>
          <a:p>
            <a:r>
              <a:rPr lang="en-GB" dirty="0"/>
              <a:t>Spring Data</a:t>
            </a:r>
          </a:p>
        </p:txBody>
      </p:sp>
      <p:sp>
        <p:nvSpPr>
          <p:cNvPr id="8" name="Text Placeholder 4">
            <a:extLst>
              <a:ext uri="{FF2B5EF4-FFF2-40B4-BE49-F238E27FC236}">
                <a16:creationId xmlns:a16="http://schemas.microsoft.com/office/drawing/2014/main" id="{E2EE9ADC-393A-4F07-A658-2E194B2C5398}"/>
              </a:ext>
            </a:extLst>
          </p:cNvPr>
          <p:cNvSpPr txBox="1">
            <a:spLocks/>
          </p:cNvSpPr>
          <p:nvPr/>
        </p:nvSpPr>
        <p:spPr>
          <a:xfrm>
            <a:off x="414000" y="4325438"/>
            <a:ext cx="10952025" cy="4223571"/>
          </a:xfrm>
          <a:prstGeom prst="rect">
            <a:avLst/>
          </a:prstGeom>
        </p:spPr>
        <p:txBody>
          <a:bodyPr vert="horz" lIns="91440" tIns="45720" rIns="91440" bIns="45720" rtlCol="0">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kern="1200" baseline="0">
                <a:solidFill>
                  <a:schemeClr val="tx1"/>
                </a:solidFill>
                <a:latin typeface="Calibri" panose="020F0502020204030204" pitchFamily="34" charset="0"/>
                <a:ea typeface="+mn-ea"/>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GB" dirty="0"/>
          </a:p>
        </p:txBody>
      </p:sp>
      <p:pic>
        <p:nvPicPr>
          <p:cNvPr id="7" name="Picture 6">
            <a:extLst>
              <a:ext uri="{FF2B5EF4-FFF2-40B4-BE49-F238E27FC236}">
                <a16:creationId xmlns:a16="http://schemas.microsoft.com/office/drawing/2014/main" id="{0033885B-D191-4AC8-8074-7C1447FE1AC4}"/>
              </a:ext>
            </a:extLst>
          </p:cNvPr>
          <p:cNvPicPr>
            <a:picLocks noChangeAspect="1"/>
          </p:cNvPicPr>
          <p:nvPr/>
        </p:nvPicPr>
        <p:blipFill rotWithShape="1">
          <a:blip r:embed="rId3"/>
          <a:srcRect l="66337" t="43306" r="23239" b="54006"/>
          <a:stretch/>
        </p:blipFill>
        <p:spPr>
          <a:xfrm>
            <a:off x="414000" y="3608545"/>
            <a:ext cx="9882882" cy="716893"/>
          </a:xfrm>
          <a:prstGeom prst="rect">
            <a:avLst/>
          </a:prstGeom>
        </p:spPr>
      </p:pic>
    </p:spTree>
    <p:extLst>
      <p:ext uri="{BB962C8B-B14F-4D97-AF65-F5344CB8AC3E}">
        <p14:creationId xmlns:p14="http://schemas.microsoft.com/office/powerpoint/2010/main" val="24694865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89F7DF-E7E1-4DD4-8F76-EE5451DE16A1}"/>
              </a:ext>
            </a:extLst>
          </p:cNvPr>
          <p:cNvSpPr>
            <a:spLocks noGrp="1"/>
          </p:cNvSpPr>
          <p:nvPr>
            <p:ph sz="quarter" idx="16"/>
          </p:nvPr>
        </p:nvSpPr>
        <p:spPr/>
        <p:txBody>
          <a:bodyPr/>
          <a:lstStyle/>
          <a:p>
            <a:r>
              <a:rPr lang="en-GB" dirty="0"/>
              <a:t>When using </a:t>
            </a:r>
            <a:r>
              <a:rPr lang="en-GB" b="1" dirty="0"/>
              <a:t>JPA</a:t>
            </a:r>
            <a:r>
              <a:rPr lang="en-GB" dirty="0"/>
              <a:t> (Java Persistence API) we have direct way to initialise our database with records</a:t>
            </a:r>
            <a:r>
              <a:rPr lang="en-GB" dirty="0" smtClean="0"/>
              <a:t>.</a:t>
            </a:r>
            <a:endParaRPr lang="en-GB" dirty="0"/>
          </a:p>
          <a:p>
            <a:r>
              <a:rPr lang="en-GB" dirty="0"/>
              <a:t>Adding a file called </a:t>
            </a:r>
            <a:r>
              <a:rPr lang="en-GB" b="1" dirty="0" err="1"/>
              <a:t>data.sql</a:t>
            </a:r>
            <a:r>
              <a:rPr lang="en-GB" b="1" dirty="0"/>
              <a:t> </a:t>
            </a:r>
            <a:r>
              <a:rPr lang="en-GB" dirty="0"/>
              <a:t>to the resources folder (following </a:t>
            </a:r>
            <a:r>
              <a:rPr lang="en-GB" b="1" dirty="0"/>
              <a:t>convention</a:t>
            </a:r>
            <a:r>
              <a:rPr lang="en-GB" dirty="0"/>
              <a:t>), this file will be read first when the application runs</a:t>
            </a:r>
            <a:r>
              <a:rPr lang="en-GB" dirty="0" smtClean="0"/>
              <a:t>.</a:t>
            </a:r>
            <a:endParaRPr lang="en-GB" dirty="0"/>
          </a:p>
          <a:p>
            <a:r>
              <a:rPr lang="en-GB" dirty="0"/>
              <a:t>By </a:t>
            </a:r>
            <a:r>
              <a:rPr lang="en-GB" b="1" dirty="0"/>
              <a:t>adding SQL queries </a:t>
            </a:r>
            <a:r>
              <a:rPr lang="en-GB" dirty="0"/>
              <a:t>to this file records can be added so that there is </a:t>
            </a:r>
            <a:r>
              <a:rPr lang="en-GB" b="1" dirty="0"/>
              <a:t>data added to your database when the application starts</a:t>
            </a:r>
            <a:r>
              <a:rPr lang="en-GB" dirty="0"/>
              <a:t> up</a:t>
            </a:r>
            <a:r>
              <a:rPr lang="en-GB" dirty="0" smtClean="0"/>
              <a:t>.</a:t>
            </a:r>
            <a:endParaRPr lang="en-GB" dirty="0"/>
          </a:p>
          <a:p>
            <a:r>
              <a:rPr lang="en-GB" dirty="0"/>
              <a:t>When using </a:t>
            </a:r>
            <a:r>
              <a:rPr lang="en-GB" b="1" dirty="0"/>
              <a:t>JPA </a:t>
            </a:r>
            <a:r>
              <a:rPr lang="en-GB" dirty="0"/>
              <a:t>classes annotated with </a:t>
            </a:r>
            <a:r>
              <a:rPr lang="en-GB" b="1" dirty="0"/>
              <a:t>@Entity</a:t>
            </a:r>
            <a:r>
              <a:rPr lang="en-GB" dirty="0"/>
              <a:t> will be recognised as a table and automatically added to the database before the </a:t>
            </a:r>
            <a:r>
              <a:rPr lang="en-GB" dirty="0" err="1"/>
              <a:t>data.sql</a:t>
            </a:r>
            <a:r>
              <a:rPr lang="en-GB" dirty="0"/>
              <a:t> file is read. </a:t>
            </a:r>
            <a:r>
              <a:rPr lang="en-GB" b="1" dirty="0"/>
              <a:t> </a:t>
            </a:r>
          </a:p>
          <a:p>
            <a:endParaRPr lang="en-GB" dirty="0"/>
          </a:p>
        </p:txBody>
      </p:sp>
      <p:sp>
        <p:nvSpPr>
          <p:cNvPr id="4" name="Title 3">
            <a:extLst>
              <a:ext uri="{FF2B5EF4-FFF2-40B4-BE49-F238E27FC236}">
                <a16:creationId xmlns:a16="http://schemas.microsoft.com/office/drawing/2014/main" id="{DC7463DF-642B-479B-8EE6-66CFA60A1524}"/>
              </a:ext>
            </a:extLst>
          </p:cNvPr>
          <p:cNvSpPr>
            <a:spLocks noGrp="1"/>
          </p:cNvSpPr>
          <p:nvPr>
            <p:ph type="title"/>
          </p:nvPr>
        </p:nvSpPr>
        <p:spPr/>
        <p:txBody>
          <a:bodyPr/>
          <a:lstStyle/>
          <a:p>
            <a:r>
              <a:rPr lang="en-GB" dirty="0"/>
              <a:t>Initialising the Database</a:t>
            </a:r>
          </a:p>
        </p:txBody>
      </p:sp>
      <p:pic>
        <p:nvPicPr>
          <p:cNvPr id="5" name="Picture 4">
            <a:extLst>
              <a:ext uri="{FF2B5EF4-FFF2-40B4-BE49-F238E27FC236}">
                <a16:creationId xmlns:a16="http://schemas.microsoft.com/office/drawing/2014/main" id="{E43C8FC8-794A-4B1E-A12C-FE204C48F0F0}"/>
              </a:ext>
            </a:extLst>
          </p:cNvPr>
          <p:cNvPicPr>
            <a:picLocks noChangeAspect="1"/>
          </p:cNvPicPr>
          <p:nvPr/>
        </p:nvPicPr>
        <p:blipFill rotWithShape="1">
          <a:blip r:embed="rId3"/>
          <a:srcRect l="54120" t="54320" r="40090" b="40649"/>
          <a:stretch/>
        </p:blipFill>
        <p:spPr>
          <a:xfrm>
            <a:off x="685801" y="3099622"/>
            <a:ext cx="5518692" cy="1348553"/>
          </a:xfrm>
          <a:prstGeom prst="rect">
            <a:avLst/>
          </a:prstGeom>
        </p:spPr>
      </p:pic>
      <p:sp>
        <p:nvSpPr>
          <p:cNvPr id="6" name="Rectangle: Rounded Corners 5">
            <a:extLst>
              <a:ext uri="{FF2B5EF4-FFF2-40B4-BE49-F238E27FC236}">
                <a16:creationId xmlns:a16="http://schemas.microsoft.com/office/drawing/2014/main" id="{D29234F4-D5B4-41F4-8EC0-0519143BFB99}"/>
              </a:ext>
            </a:extLst>
          </p:cNvPr>
          <p:cNvSpPr/>
          <p:nvPr/>
        </p:nvSpPr>
        <p:spPr>
          <a:xfrm>
            <a:off x="683894" y="3952875"/>
            <a:ext cx="4335781" cy="495300"/>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Tree>
    <p:extLst>
      <p:ext uri="{BB962C8B-B14F-4D97-AF65-F5344CB8AC3E}">
        <p14:creationId xmlns:p14="http://schemas.microsoft.com/office/powerpoint/2010/main" val="274678164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7E8FD7-CBF1-4EBD-AAB3-9CB424C2B4A0}"/>
              </a:ext>
            </a:extLst>
          </p:cNvPr>
          <p:cNvSpPr>
            <a:spLocks noGrp="1"/>
          </p:cNvSpPr>
          <p:nvPr>
            <p:ph sz="quarter" idx="15"/>
          </p:nvPr>
        </p:nvSpPr>
        <p:spPr>
          <a:xfrm>
            <a:off x="1141199" y="349200"/>
            <a:ext cx="10806001" cy="6123600"/>
          </a:xfrm>
        </p:spPr>
        <p:txBody>
          <a:bodyPr/>
          <a:lstStyle/>
          <a:p>
            <a:endParaRPr lang="en-GB" dirty="0" smtClean="0">
              <a:latin typeface="Calibri" panose="020F0502020204030204" pitchFamily="34" charset="0"/>
              <a:cs typeface="Calibri" panose="020F0502020204030204" pitchFamily="34" charset="0"/>
            </a:endParaRPr>
          </a:p>
          <a:p>
            <a:r>
              <a:rPr lang="en-GB" dirty="0" smtClean="0">
                <a:latin typeface="Calibri" panose="020F0502020204030204" pitchFamily="34" charset="0"/>
                <a:cs typeface="Calibri" panose="020F0502020204030204" pitchFamily="34" charset="0"/>
              </a:rPr>
              <a:t>In </a:t>
            </a:r>
            <a:r>
              <a:rPr lang="en-GB" dirty="0">
                <a:latin typeface="Calibri" panose="020F0502020204030204" pitchFamily="34" charset="0"/>
                <a:cs typeface="Calibri" panose="020F0502020204030204" pitchFamily="34" charset="0"/>
              </a:rPr>
              <a:t>Spring Boot and Enterprise applications we use </a:t>
            </a:r>
            <a:r>
              <a:rPr lang="en-GB" b="1" dirty="0" smtClean="0">
                <a:latin typeface="Calibri" panose="020F0502020204030204" pitchFamily="34" charset="0"/>
                <a:cs typeface="Calibri" panose="020F0502020204030204" pitchFamily="34" charset="0"/>
              </a:rPr>
              <a:t>SOLID principles, </a:t>
            </a:r>
            <a:r>
              <a:rPr lang="en-GB" dirty="0">
                <a:latin typeface="Calibri" panose="020F0502020204030204" pitchFamily="34" charset="0"/>
                <a:cs typeface="Calibri" panose="020F0502020204030204" pitchFamily="34" charset="0"/>
              </a:rPr>
              <a:t>separating out the </a:t>
            </a:r>
            <a:r>
              <a:rPr lang="en-GB" b="1" dirty="0">
                <a:latin typeface="Calibri" panose="020F0502020204030204" pitchFamily="34" charset="0"/>
                <a:cs typeface="Calibri" panose="020F0502020204030204" pitchFamily="34" charset="0"/>
              </a:rPr>
              <a:t>single responsibility</a:t>
            </a:r>
            <a:r>
              <a:rPr lang="en-GB" dirty="0">
                <a:latin typeface="Calibri" panose="020F0502020204030204" pitchFamily="34" charset="0"/>
                <a:cs typeface="Calibri" panose="020F0502020204030204" pitchFamily="34" charset="0"/>
              </a:rPr>
              <a:t> of our classes into layers for extension, readability and maintainability of our code.</a:t>
            </a:r>
          </a:p>
        </p:txBody>
      </p:sp>
      <p:sp>
        <p:nvSpPr>
          <p:cNvPr id="3" name="Title 2">
            <a:extLst>
              <a:ext uri="{FF2B5EF4-FFF2-40B4-BE49-F238E27FC236}">
                <a16:creationId xmlns:a16="http://schemas.microsoft.com/office/drawing/2014/main" id="{BEB845AF-4123-40C5-B37A-57B207598990}"/>
              </a:ext>
            </a:extLst>
          </p:cNvPr>
          <p:cNvSpPr>
            <a:spLocks noGrp="1"/>
          </p:cNvSpPr>
          <p:nvPr>
            <p:ph type="title"/>
          </p:nvPr>
        </p:nvSpPr>
        <p:spPr/>
        <p:txBody>
          <a:bodyPr/>
          <a:lstStyle/>
          <a:p>
            <a:r>
              <a:rPr lang="en-GB" dirty="0"/>
              <a:t>Enterprise Application Structure</a:t>
            </a:r>
          </a:p>
        </p:txBody>
      </p:sp>
      <p:sp>
        <p:nvSpPr>
          <p:cNvPr id="14" name="Content Placeholder 2">
            <a:extLst>
              <a:ext uri="{FF2B5EF4-FFF2-40B4-BE49-F238E27FC236}">
                <a16:creationId xmlns:a16="http://schemas.microsoft.com/office/drawing/2014/main" id="{934C8E4D-0EBE-4D41-9E4D-0A47092414D7}"/>
              </a:ext>
            </a:extLst>
          </p:cNvPr>
          <p:cNvSpPr txBox="1">
            <a:spLocks/>
          </p:cNvSpPr>
          <p:nvPr/>
        </p:nvSpPr>
        <p:spPr>
          <a:xfrm>
            <a:off x="1390660" y="4314824"/>
            <a:ext cx="10556540" cy="2027239"/>
          </a:xfrm>
          <a:prstGeom prst="rect">
            <a:avLst/>
          </a:prstGeom>
        </p:spPr>
        <p:txBody>
          <a:bodyPr/>
          <a:lstStyle>
            <a:lvl1pPr marL="185738" indent="-185738" algn="l" defTabSz="914400" rtl="0" eaLnBrk="1" latinLnBrk="0" hangingPunct="1">
              <a:spcBef>
                <a:spcPts val="1000"/>
              </a:spcBef>
              <a:spcAft>
                <a:spcPts val="1000"/>
              </a:spcAft>
              <a:buClr>
                <a:schemeClr val="accent5"/>
              </a:buClr>
              <a:buFont typeface="Arial" panose="020B0604020202020204" pitchFamily="34" charset="0"/>
              <a:buChar char="›"/>
              <a:defRPr sz="1800" b="0" kern="1200" baseline="0">
                <a:solidFill>
                  <a:schemeClr val="tx1"/>
                </a:solidFill>
                <a:latin typeface="Calibri" panose="020F0502020204030204" pitchFamily="34" charset="0"/>
                <a:ea typeface="+mn-ea"/>
                <a:cs typeface="Calibri" panose="020F0502020204030204" pitchFamily="34" charset="0"/>
              </a:defRPr>
            </a:lvl1pPr>
            <a:lvl2pPr marL="622300" indent="-165100" algn="l" defTabSz="914400" rtl="0" eaLnBrk="1" latinLnBrk="0" hangingPunct="1">
              <a:spcBef>
                <a:spcPts val="1000"/>
              </a:spcBef>
              <a:spcAft>
                <a:spcPts val="1000"/>
              </a:spcAft>
              <a:buClr>
                <a:schemeClr val="accent5"/>
              </a:buClr>
              <a:buFont typeface="Arial" panose="020B0604020202020204" pitchFamily="34" charset="0"/>
              <a:buChar char="›"/>
              <a:defRPr sz="1800" kern="1200" baseline="0">
                <a:solidFill>
                  <a:schemeClr val="tx1"/>
                </a:solidFill>
                <a:latin typeface="Calibri" panose="020F0502020204030204" pitchFamily="34" charset="0"/>
                <a:ea typeface="+mn-ea"/>
                <a:cs typeface="Calibri" panose="020F0502020204030204" pitchFamily="34" charset="0"/>
              </a:defRPr>
            </a:lvl2pPr>
            <a:lvl3pPr marL="1073150" indent="-158750" algn="l" defTabSz="914400" rtl="0" eaLnBrk="1" latinLnBrk="0" hangingPunct="1">
              <a:spcBef>
                <a:spcPts val="1000"/>
              </a:spcBef>
              <a:spcAft>
                <a:spcPts val="1000"/>
              </a:spcAft>
              <a:buClr>
                <a:schemeClr val="accent5"/>
              </a:buClr>
              <a:buFont typeface="Arial" panose="020B0604020202020204" pitchFamily="34" charset="0"/>
              <a:buChar char="›"/>
              <a:defRPr sz="1600" kern="1200" baseline="0">
                <a:solidFill>
                  <a:schemeClr val="tx1"/>
                </a:solidFill>
                <a:latin typeface="Calibri" panose="020F0502020204030204" pitchFamily="34" charset="0"/>
                <a:ea typeface="+mn-ea"/>
                <a:cs typeface="Calibri" panose="020F0502020204030204" pitchFamily="34" charset="0"/>
              </a:defRPr>
            </a:lvl3pPr>
            <a:lvl4pPr marL="1524000" indent="-152400" algn="l" defTabSz="914400" rtl="0" eaLnBrk="1" latinLnBrk="0" hangingPunct="1">
              <a:spcBef>
                <a:spcPts val="1000"/>
              </a:spcBef>
              <a:spcAft>
                <a:spcPts val="1000"/>
              </a:spcAft>
              <a:buClr>
                <a:schemeClr val="accent5"/>
              </a:buClr>
              <a:buFont typeface="Arial" panose="020B0604020202020204" pitchFamily="34" charset="0"/>
              <a:buChar char="›"/>
              <a:defRPr sz="1600" kern="1200" baseline="0">
                <a:solidFill>
                  <a:schemeClr val="tx1"/>
                </a:solidFill>
                <a:latin typeface="Calibri" panose="020F0502020204030204" pitchFamily="34" charset="0"/>
                <a:ea typeface="+mn-ea"/>
                <a:cs typeface="Calibri" panose="020F0502020204030204" pitchFamily="34" charset="0"/>
              </a:defRPr>
            </a:lvl4pPr>
            <a:lvl5pPr marL="1974850" indent="-146050" algn="l" defTabSz="914400" rtl="0" eaLnBrk="1" latinLnBrk="0" hangingPunct="1">
              <a:spcBef>
                <a:spcPts val="1000"/>
              </a:spcBef>
              <a:spcAft>
                <a:spcPts val="1000"/>
              </a:spcAft>
              <a:buClr>
                <a:schemeClr val="accent5"/>
              </a:buClr>
              <a:buFont typeface="Arial" panose="020B0604020202020204" pitchFamily="34" charset="0"/>
              <a:buChar char="›"/>
              <a:defRPr sz="1400" kern="1200" baseline="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fontAlgn="auto"/>
            <a:r>
              <a:rPr lang="en-GB" dirty="0" smtClean="0"/>
              <a:t>Our </a:t>
            </a:r>
            <a:r>
              <a:rPr lang="en-GB" dirty="0"/>
              <a:t>Controller endpoints can be interacted with by other services or by a UI client for a user friendly experience.</a:t>
            </a:r>
          </a:p>
        </p:txBody>
      </p:sp>
      <p:pic>
        <p:nvPicPr>
          <p:cNvPr id="4" name="Picture 3">
            <a:extLst>
              <a:ext uri="{FF2B5EF4-FFF2-40B4-BE49-F238E27FC236}">
                <a16:creationId xmlns:a16="http://schemas.microsoft.com/office/drawing/2014/main" id="{AF65E23D-B7D8-4336-AFE9-5134886FFD06}"/>
              </a:ext>
            </a:extLst>
          </p:cNvPr>
          <p:cNvPicPr>
            <a:picLocks noChangeAspect="1"/>
          </p:cNvPicPr>
          <p:nvPr/>
        </p:nvPicPr>
        <p:blipFill>
          <a:blip r:embed="rId3"/>
          <a:stretch>
            <a:fillRect/>
          </a:stretch>
        </p:blipFill>
        <p:spPr>
          <a:xfrm>
            <a:off x="2143649" y="2543176"/>
            <a:ext cx="8801100" cy="1524000"/>
          </a:xfrm>
          <a:prstGeom prst="rect">
            <a:avLst/>
          </a:prstGeom>
        </p:spPr>
      </p:pic>
      <p:sp>
        <p:nvSpPr>
          <p:cNvPr id="5" name="Rectangle: Rounded Corners 4">
            <a:extLst>
              <a:ext uri="{FF2B5EF4-FFF2-40B4-BE49-F238E27FC236}">
                <a16:creationId xmlns:a16="http://schemas.microsoft.com/office/drawing/2014/main" id="{2E9EED71-8B95-4688-9AC7-F4566C8D32F6}"/>
              </a:ext>
            </a:extLst>
          </p:cNvPr>
          <p:cNvSpPr/>
          <p:nvPr/>
        </p:nvSpPr>
        <p:spPr>
          <a:xfrm>
            <a:off x="2428874" y="3133725"/>
            <a:ext cx="1247251" cy="276225"/>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Controller</a:t>
            </a:r>
          </a:p>
        </p:txBody>
      </p:sp>
      <p:sp>
        <p:nvSpPr>
          <p:cNvPr id="8" name="Rectangle: Rounded Corners 7">
            <a:extLst>
              <a:ext uri="{FF2B5EF4-FFF2-40B4-BE49-F238E27FC236}">
                <a16:creationId xmlns:a16="http://schemas.microsoft.com/office/drawing/2014/main" id="{686BD56E-4BD3-4913-985E-976D62CECC22}"/>
              </a:ext>
            </a:extLst>
          </p:cNvPr>
          <p:cNvSpPr/>
          <p:nvPr/>
        </p:nvSpPr>
        <p:spPr>
          <a:xfrm>
            <a:off x="5772149" y="3133725"/>
            <a:ext cx="1247251" cy="276225"/>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Service</a:t>
            </a:r>
          </a:p>
        </p:txBody>
      </p:sp>
      <p:sp>
        <p:nvSpPr>
          <p:cNvPr id="9" name="Rectangle: Rounded Corners 8">
            <a:extLst>
              <a:ext uri="{FF2B5EF4-FFF2-40B4-BE49-F238E27FC236}">
                <a16:creationId xmlns:a16="http://schemas.microsoft.com/office/drawing/2014/main" id="{32F9EE9A-E589-4EBD-BBD8-1CD67095795C}"/>
              </a:ext>
            </a:extLst>
          </p:cNvPr>
          <p:cNvSpPr/>
          <p:nvPr/>
        </p:nvSpPr>
        <p:spPr>
          <a:xfrm>
            <a:off x="9124949" y="3133725"/>
            <a:ext cx="1247251" cy="276225"/>
          </a:xfrm>
          <a:prstGeom prst="round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GB" sz="1600" dirty="0">
                <a:solidFill>
                  <a:schemeClr val="tx1"/>
                </a:solidFill>
                <a:cs typeface="Arial" pitchFamily="34" charset="0"/>
              </a:rPr>
              <a:t>Repository</a:t>
            </a:r>
          </a:p>
        </p:txBody>
      </p:sp>
      <p:sp>
        <p:nvSpPr>
          <p:cNvPr id="6" name="Rectangle 5">
            <a:extLst>
              <a:ext uri="{FF2B5EF4-FFF2-40B4-BE49-F238E27FC236}">
                <a16:creationId xmlns:a16="http://schemas.microsoft.com/office/drawing/2014/main" id="{FC27F984-6581-4ADE-B8BE-95C5BC3AEFC2}"/>
              </a:ext>
            </a:extLst>
          </p:cNvPr>
          <p:cNvSpPr/>
          <p:nvPr/>
        </p:nvSpPr>
        <p:spPr>
          <a:xfrm>
            <a:off x="2038350" y="2438400"/>
            <a:ext cx="8801100" cy="1628776"/>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dirty="0">
              <a:solidFill>
                <a:schemeClr val="tx1"/>
              </a:solidFill>
              <a:cs typeface="Arial" pitchFamily="34" charset="0"/>
            </a:endParaRPr>
          </a:p>
        </p:txBody>
      </p:sp>
    </p:spTree>
    <p:extLst>
      <p:ext uri="{BB962C8B-B14F-4D97-AF65-F5344CB8AC3E}">
        <p14:creationId xmlns:p14="http://schemas.microsoft.com/office/powerpoint/2010/main" val="267260410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5E12776-944A-4A8C-9DD8-794D96B1949A}"/>
              </a:ext>
            </a:extLst>
          </p:cNvPr>
          <p:cNvSpPr>
            <a:spLocks noGrp="1"/>
          </p:cNvSpPr>
          <p:nvPr>
            <p:ph type="body" sz="quarter" idx="15"/>
          </p:nvPr>
        </p:nvSpPr>
        <p:spPr/>
        <p:txBody>
          <a:bodyPr/>
          <a:lstStyle/>
          <a:p>
            <a:r>
              <a:rPr lang="en-GB" b="1" dirty="0"/>
              <a:t>Discuss the use </a:t>
            </a:r>
            <a:r>
              <a:rPr lang="en-GB" b="1" dirty="0" smtClean="0"/>
              <a:t>of Spring Boot </a:t>
            </a:r>
            <a:r>
              <a:rPr lang="en-GB" b="1" dirty="0"/>
              <a:t>within a business context</a:t>
            </a:r>
          </a:p>
          <a:p>
            <a:pPr lvl="1"/>
            <a:r>
              <a:rPr lang="en-GB" dirty="0"/>
              <a:t>Spring Boot is used to bring many API’s (existing coding solutions) together to get your application off the ground quickly.</a:t>
            </a:r>
          </a:p>
          <a:p>
            <a:pPr lvl="1"/>
            <a:r>
              <a:rPr lang="en-GB" dirty="0"/>
              <a:t>We take advantage of these existing solutions so that it is not necessary for everything to be done from scratch with every new application.</a:t>
            </a:r>
          </a:p>
          <a:p>
            <a:pPr lvl="1"/>
            <a:r>
              <a:rPr lang="en-GB" dirty="0"/>
              <a:t>Conventions are used both saving time and encouraging following best practices when structuring an application.</a:t>
            </a:r>
          </a:p>
          <a:p>
            <a:pPr lvl="1"/>
            <a:endParaRPr lang="en-GB" dirty="0"/>
          </a:p>
          <a:p>
            <a:r>
              <a:rPr lang="en-GB" b="1" dirty="0"/>
              <a:t>Describe how abstraction and techniques allow us to code at a higher level avoiding low level details </a:t>
            </a:r>
          </a:p>
          <a:p>
            <a:pPr lvl="1"/>
            <a:r>
              <a:rPr lang="en-GB" dirty="0"/>
              <a:t>JDBC abstracted away, default configuration, auto-implementation, embedded container, maven dependency management, </a:t>
            </a:r>
            <a:r>
              <a:rPr lang="en-GB" i="1" dirty="0"/>
              <a:t>etc.</a:t>
            </a:r>
          </a:p>
          <a:p>
            <a:endParaRPr lang="en-GB" dirty="0"/>
          </a:p>
          <a:p>
            <a:endParaRPr lang="en-GB" dirty="0"/>
          </a:p>
          <a:p>
            <a:endParaRPr lang="en-GB" dirty="0"/>
          </a:p>
          <a:p>
            <a:endParaRPr lang="en-GB" dirty="0"/>
          </a:p>
        </p:txBody>
      </p:sp>
      <p:sp>
        <p:nvSpPr>
          <p:cNvPr id="3" name="Title 2">
            <a:extLst>
              <a:ext uri="{FF2B5EF4-FFF2-40B4-BE49-F238E27FC236}">
                <a16:creationId xmlns:a16="http://schemas.microsoft.com/office/drawing/2014/main" id="{694B8502-D4E1-4830-ADC6-5FC11FA48177}"/>
              </a:ext>
            </a:extLst>
          </p:cNvPr>
          <p:cNvSpPr>
            <a:spLocks noGrp="1"/>
          </p:cNvSpPr>
          <p:nvPr>
            <p:ph type="title"/>
          </p:nvPr>
        </p:nvSpPr>
        <p:spPr/>
        <p:txBody>
          <a:bodyPr/>
          <a:lstStyle/>
          <a:p>
            <a:r>
              <a:rPr lang="en-GB" dirty="0"/>
              <a:t>Course Objectives - Summary</a:t>
            </a:r>
          </a:p>
        </p:txBody>
      </p:sp>
    </p:spTree>
    <p:extLst>
      <p:ext uri="{BB962C8B-B14F-4D97-AF65-F5344CB8AC3E}">
        <p14:creationId xmlns:p14="http://schemas.microsoft.com/office/powerpoint/2010/main" val="233687761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GB" dirty="0" smtClean="0"/>
              <a:t>Live demo</a:t>
            </a:r>
          </a:p>
          <a:p>
            <a:r>
              <a:rPr lang="en-GB" dirty="0" smtClean="0"/>
              <a:t>Create an account class</a:t>
            </a:r>
          </a:p>
          <a:p>
            <a:r>
              <a:rPr lang="en-GB" dirty="0" smtClean="0"/>
              <a:t>Discuss the importance of pack/project structure</a:t>
            </a:r>
          </a:p>
          <a:p>
            <a:r>
              <a:rPr lang="en-GB" dirty="0" smtClean="0"/>
              <a:t>Build it up through 3 layers – referring to the previous diagrams and working with the delegates</a:t>
            </a:r>
          </a:p>
          <a:p>
            <a:endParaRPr lang="en-GB" dirty="0" smtClean="0"/>
          </a:p>
          <a:p>
            <a:endParaRPr lang="en-GB" dirty="0"/>
          </a:p>
        </p:txBody>
      </p:sp>
      <p:sp>
        <p:nvSpPr>
          <p:cNvPr id="3" name="Title 2"/>
          <p:cNvSpPr>
            <a:spLocks noGrp="1"/>
          </p:cNvSpPr>
          <p:nvPr>
            <p:ph type="title"/>
          </p:nvPr>
        </p:nvSpPr>
        <p:spPr/>
        <p:txBody>
          <a:bodyPr/>
          <a:lstStyle/>
          <a:p>
            <a:endParaRPr lang="en-GB"/>
          </a:p>
        </p:txBody>
      </p:sp>
    </p:spTree>
    <p:extLst>
      <p:ext uri="{BB962C8B-B14F-4D97-AF65-F5344CB8AC3E}">
        <p14:creationId xmlns:p14="http://schemas.microsoft.com/office/powerpoint/2010/main" val="18829178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59558"/>
            <a:ext cx="10364400" cy="2556000"/>
          </a:xfrm>
        </p:spPr>
        <p:txBody>
          <a:bodyPr/>
          <a:lstStyle/>
          <a:p>
            <a:r>
              <a:rPr lang="en-GB" b="1" dirty="0"/>
              <a:t>Thank you.</a:t>
            </a:r>
          </a:p>
        </p:txBody>
      </p:sp>
      <p:sp>
        <p:nvSpPr>
          <p:cNvPr id="3" name="Subtitle 2"/>
          <p:cNvSpPr>
            <a:spLocks noGrp="1"/>
          </p:cNvSpPr>
          <p:nvPr>
            <p:ph type="subTitle" idx="1"/>
          </p:nvPr>
        </p:nvSpPr>
        <p:spPr>
          <a:xfrm>
            <a:off x="914400" y="3382192"/>
            <a:ext cx="10364400" cy="439200"/>
          </a:xfrm>
        </p:spPr>
        <p:txBody>
          <a:bodyPr/>
          <a:lstStyle/>
          <a:p>
            <a:r>
              <a:rPr lang="en-GB" dirty="0"/>
              <a:t>Questions?</a:t>
            </a:r>
          </a:p>
        </p:txBody>
      </p:sp>
    </p:spTree>
    <p:extLst>
      <p:ext uri="{BB962C8B-B14F-4D97-AF65-F5344CB8AC3E}">
        <p14:creationId xmlns:p14="http://schemas.microsoft.com/office/powerpoint/2010/main" val="22918045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EEC9C4-E1CB-4C6E-A5C9-8ACDCF79F0BB}"/>
              </a:ext>
            </a:extLst>
          </p:cNvPr>
          <p:cNvSpPr>
            <a:spLocks noGrp="1"/>
          </p:cNvSpPr>
          <p:nvPr>
            <p:ph type="body" sz="quarter" idx="15"/>
          </p:nvPr>
        </p:nvSpPr>
        <p:spPr>
          <a:xfrm>
            <a:off x="290174" y="1706063"/>
            <a:ext cx="8272801" cy="4223571"/>
          </a:xfrm>
        </p:spPr>
        <p:txBody>
          <a:bodyPr/>
          <a:lstStyle/>
          <a:p>
            <a:endParaRPr lang="en-GB" dirty="0"/>
          </a:p>
          <a:p>
            <a:r>
              <a:rPr lang="en-GB" dirty="0"/>
              <a:t>Spring Boot is an addition to the Spring Framework that allows us to create a </a:t>
            </a:r>
            <a:r>
              <a:rPr lang="en-GB" b="1" dirty="0"/>
              <a:t>production ready</a:t>
            </a:r>
            <a:r>
              <a:rPr lang="en-GB" dirty="0"/>
              <a:t> applications </a:t>
            </a:r>
            <a:r>
              <a:rPr lang="en-GB" b="1" dirty="0"/>
              <a:t>fast</a:t>
            </a:r>
            <a:r>
              <a:rPr lang="en-GB" dirty="0"/>
              <a:t> that just </a:t>
            </a:r>
            <a:r>
              <a:rPr lang="en-GB" b="1" i="1" dirty="0"/>
              <a:t>run</a:t>
            </a:r>
            <a:r>
              <a:rPr lang="en-GB" b="1" dirty="0"/>
              <a:t>.</a:t>
            </a:r>
          </a:p>
          <a:p>
            <a:endParaRPr lang="en-GB" b="1" dirty="0"/>
          </a:p>
          <a:p>
            <a:pPr lvl="1"/>
            <a:r>
              <a:rPr lang="en-GB" b="1" dirty="0"/>
              <a:t>“Opinionated” configuration</a:t>
            </a:r>
            <a:r>
              <a:rPr lang="en-GB" dirty="0"/>
              <a:t> </a:t>
            </a:r>
            <a:endParaRPr lang="en-GB" dirty="0" smtClean="0"/>
          </a:p>
          <a:p>
            <a:pPr lvl="1"/>
            <a:r>
              <a:rPr lang="en-GB" b="1" dirty="0" smtClean="0"/>
              <a:t>Dependencies</a:t>
            </a:r>
            <a:r>
              <a:rPr lang="en-GB" dirty="0" smtClean="0"/>
              <a:t> </a:t>
            </a:r>
          </a:p>
          <a:p>
            <a:pPr lvl="1"/>
            <a:r>
              <a:rPr lang="en-GB" b="1" dirty="0" smtClean="0"/>
              <a:t>Embedded Server</a:t>
            </a:r>
            <a:endParaRPr lang="en-GB" dirty="0"/>
          </a:p>
        </p:txBody>
      </p:sp>
      <p:sp>
        <p:nvSpPr>
          <p:cNvPr id="3" name="Title 2">
            <a:extLst>
              <a:ext uri="{FF2B5EF4-FFF2-40B4-BE49-F238E27FC236}">
                <a16:creationId xmlns:a16="http://schemas.microsoft.com/office/drawing/2014/main" id="{2D49FD2A-5129-4693-B20C-BAD4301C5BCA}"/>
              </a:ext>
            </a:extLst>
          </p:cNvPr>
          <p:cNvSpPr>
            <a:spLocks noGrp="1"/>
          </p:cNvSpPr>
          <p:nvPr>
            <p:ph type="title"/>
          </p:nvPr>
        </p:nvSpPr>
        <p:spPr/>
        <p:txBody>
          <a:bodyPr/>
          <a:lstStyle/>
          <a:p>
            <a:r>
              <a:rPr lang="en-GB" dirty="0"/>
              <a:t>What is a Spring Boot?</a:t>
            </a:r>
          </a:p>
        </p:txBody>
      </p:sp>
    </p:spTree>
    <p:extLst>
      <p:ext uri="{BB962C8B-B14F-4D97-AF65-F5344CB8AC3E}">
        <p14:creationId xmlns:p14="http://schemas.microsoft.com/office/powerpoint/2010/main" val="5240200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507694-1FF9-4513-891B-BC96564AA1D5}"/>
              </a:ext>
            </a:extLst>
          </p:cNvPr>
          <p:cNvSpPr>
            <a:spLocks noGrp="1"/>
          </p:cNvSpPr>
          <p:nvPr>
            <p:ph type="body" sz="quarter" idx="15"/>
          </p:nvPr>
        </p:nvSpPr>
        <p:spPr>
          <a:xfrm>
            <a:off x="5174674" y="1867988"/>
            <a:ext cx="6644126" cy="4223571"/>
          </a:xfrm>
        </p:spPr>
        <p:txBody>
          <a:bodyPr/>
          <a:lstStyle/>
          <a:p>
            <a:endParaRPr lang="en-GB" dirty="0"/>
          </a:p>
          <a:p>
            <a:endParaRPr lang="en-GB" dirty="0"/>
          </a:p>
          <a:p>
            <a:r>
              <a:rPr lang="en-GB" dirty="0"/>
              <a:t>One of the issues using Spring is how versatile it is and how much it can do.</a:t>
            </a:r>
          </a:p>
          <a:p>
            <a:r>
              <a:rPr lang="en-GB" dirty="0"/>
              <a:t>This becomes a problem due to an application becoming very </a:t>
            </a:r>
            <a:r>
              <a:rPr lang="en-GB" b="1" dirty="0"/>
              <a:t>heavy</a:t>
            </a:r>
            <a:r>
              <a:rPr lang="en-GB" dirty="0"/>
              <a:t> on the amount of </a:t>
            </a:r>
            <a:r>
              <a:rPr lang="en-GB" b="1" dirty="0"/>
              <a:t>configuration</a:t>
            </a:r>
            <a:r>
              <a:rPr lang="en-GB" dirty="0"/>
              <a:t> developers need to do in order to make it work.</a:t>
            </a:r>
          </a:p>
        </p:txBody>
      </p:sp>
      <p:sp>
        <p:nvSpPr>
          <p:cNvPr id="3" name="Title 2">
            <a:extLst>
              <a:ext uri="{FF2B5EF4-FFF2-40B4-BE49-F238E27FC236}">
                <a16:creationId xmlns:a16="http://schemas.microsoft.com/office/drawing/2014/main" id="{7D03660E-95DA-4F17-B617-8462A579E7B7}"/>
              </a:ext>
            </a:extLst>
          </p:cNvPr>
          <p:cNvSpPr>
            <a:spLocks noGrp="1"/>
          </p:cNvSpPr>
          <p:nvPr>
            <p:ph type="title"/>
          </p:nvPr>
        </p:nvSpPr>
        <p:spPr/>
        <p:txBody>
          <a:bodyPr/>
          <a:lstStyle/>
          <a:p>
            <a:r>
              <a:rPr lang="en-GB" dirty="0"/>
              <a:t>Configuration Problem</a:t>
            </a:r>
          </a:p>
        </p:txBody>
      </p:sp>
      <p:graphicFrame>
        <p:nvGraphicFramePr>
          <p:cNvPr id="4" name="Diagram 3"/>
          <p:cNvGraphicFramePr/>
          <p:nvPr>
            <p:extLst>
              <p:ext uri="{D42A27DB-BD31-4B8C-83A1-F6EECF244321}">
                <p14:modId xmlns:p14="http://schemas.microsoft.com/office/powerpoint/2010/main" val="1073803647"/>
              </p:ext>
            </p:extLst>
          </p:nvPr>
        </p:nvGraphicFramePr>
        <p:xfrm>
          <a:off x="414000" y="2092147"/>
          <a:ext cx="4630440" cy="39994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569243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D5D22A-B0D7-4100-A2E5-021FB8F8669F}"/>
              </a:ext>
            </a:extLst>
          </p:cNvPr>
          <p:cNvSpPr>
            <a:spLocks noGrp="1"/>
          </p:cNvSpPr>
          <p:nvPr>
            <p:ph type="body" sz="quarter" idx="15"/>
          </p:nvPr>
        </p:nvSpPr>
        <p:spPr>
          <a:xfrm>
            <a:off x="414000" y="1867988"/>
            <a:ext cx="7158375" cy="4223571"/>
          </a:xfrm>
        </p:spPr>
        <p:txBody>
          <a:bodyPr/>
          <a:lstStyle/>
          <a:p>
            <a:r>
              <a:rPr lang="en-GB" dirty="0" smtClean="0"/>
              <a:t>For the majority </a:t>
            </a:r>
            <a:r>
              <a:rPr lang="en-GB" dirty="0"/>
              <a:t>of enterprise applications </a:t>
            </a:r>
            <a:r>
              <a:rPr lang="en-GB" dirty="0" smtClean="0"/>
              <a:t>configuration </a:t>
            </a:r>
            <a:r>
              <a:rPr lang="en-GB" dirty="0"/>
              <a:t>is identical of very similar.</a:t>
            </a:r>
          </a:p>
          <a:p>
            <a:r>
              <a:rPr lang="en-GB" dirty="0"/>
              <a:t>This is </a:t>
            </a:r>
            <a:r>
              <a:rPr lang="en-GB" dirty="0" smtClean="0"/>
              <a:t>where </a:t>
            </a:r>
            <a:r>
              <a:rPr lang="en-GB" b="1" dirty="0"/>
              <a:t>Opinionated</a:t>
            </a:r>
            <a:r>
              <a:rPr lang="en-GB" dirty="0" smtClean="0"/>
              <a:t> </a:t>
            </a:r>
            <a:r>
              <a:rPr lang="en-GB" dirty="0"/>
              <a:t>Spring Boot comes in:- </a:t>
            </a:r>
          </a:p>
          <a:p>
            <a:pPr lvl="1"/>
            <a:r>
              <a:rPr lang="en-GB" dirty="0"/>
              <a:t>Setting defaults for the </a:t>
            </a:r>
            <a:r>
              <a:rPr lang="en-GB" dirty="0" smtClean="0"/>
              <a:t>configuration.</a:t>
            </a:r>
          </a:p>
          <a:p>
            <a:pPr lvl="1"/>
            <a:r>
              <a:rPr lang="en-GB" dirty="0" smtClean="0"/>
              <a:t>Done behind the scenes and works “Out of the Box”</a:t>
            </a:r>
          </a:p>
        </p:txBody>
      </p:sp>
      <p:sp>
        <p:nvSpPr>
          <p:cNvPr id="3" name="Title 2">
            <a:extLst>
              <a:ext uri="{FF2B5EF4-FFF2-40B4-BE49-F238E27FC236}">
                <a16:creationId xmlns:a16="http://schemas.microsoft.com/office/drawing/2014/main" id="{65661497-A49F-43AE-AA9B-392827C28B11}"/>
              </a:ext>
            </a:extLst>
          </p:cNvPr>
          <p:cNvSpPr>
            <a:spLocks noGrp="1"/>
          </p:cNvSpPr>
          <p:nvPr>
            <p:ph type="title"/>
          </p:nvPr>
        </p:nvSpPr>
        <p:spPr/>
        <p:txBody>
          <a:bodyPr/>
          <a:lstStyle/>
          <a:p>
            <a:r>
              <a:rPr lang="en-GB" dirty="0"/>
              <a:t>Spring Boot Configuration</a:t>
            </a:r>
          </a:p>
        </p:txBody>
      </p:sp>
    </p:spTree>
    <p:extLst>
      <p:ext uri="{BB962C8B-B14F-4D97-AF65-F5344CB8AC3E}">
        <p14:creationId xmlns:p14="http://schemas.microsoft.com/office/powerpoint/2010/main" val="25386673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79920A-9E7C-4591-BAD8-93D9A1DA5567}"/>
              </a:ext>
            </a:extLst>
          </p:cNvPr>
          <p:cNvSpPr>
            <a:spLocks noGrp="1"/>
          </p:cNvSpPr>
          <p:nvPr>
            <p:ph type="body" sz="quarter" idx="15"/>
          </p:nvPr>
        </p:nvSpPr>
        <p:spPr/>
        <p:txBody>
          <a:bodyPr/>
          <a:lstStyle/>
          <a:p>
            <a:r>
              <a:rPr lang="en-GB" dirty="0"/>
              <a:t>This is known as “</a:t>
            </a:r>
            <a:r>
              <a:rPr lang="en-GB" b="1" dirty="0"/>
              <a:t>convention over configuration</a:t>
            </a:r>
            <a:r>
              <a:rPr lang="en-GB" dirty="0"/>
              <a:t>” following a number of established industry best practices so it doesn’t have to be repeated from scratch each time a new application is created.</a:t>
            </a:r>
          </a:p>
          <a:p>
            <a:endParaRPr lang="en-GB" dirty="0"/>
          </a:p>
        </p:txBody>
      </p:sp>
      <p:sp>
        <p:nvSpPr>
          <p:cNvPr id="3" name="Title 2">
            <a:extLst>
              <a:ext uri="{FF2B5EF4-FFF2-40B4-BE49-F238E27FC236}">
                <a16:creationId xmlns:a16="http://schemas.microsoft.com/office/drawing/2014/main" id="{971F4E73-266B-480D-8E3F-EF8333109B76}"/>
              </a:ext>
            </a:extLst>
          </p:cNvPr>
          <p:cNvSpPr>
            <a:spLocks noGrp="1"/>
          </p:cNvSpPr>
          <p:nvPr>
            <p:ph type="title"/>
          </p:nvPr>
        </p:nvSpPr>
        <p:spPr/>
        <p:txBody>
          <a:bodyPr>
            <a:normAutofit/>
          </a:bodyPr>
          <a:lstStyle/>
          <a:p>
            <a:r>
              <a:rPr lang="en-GB" dirty="0"/>
              <a:t>Convention over Configuration</a:t>
            </a:r>
          </a:p>
        </p:txBody>
      </p:sp>
    </p:spTree>
    <p:extLst>
      <p:ext uri="{BB962C8B-B14F-4D97-AF65-F5344CB8AC3E}">
        <p14:creationId xmlns:p14="http://schemas.microsoft.com/office/powerpoint/2010/main" val="36551812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EA80E3-03FB-435F-B59F-DC39662402DA}"/>
              </a:ext>
            </a:extLst>
          </p:cNvPr>
          <p:cNvSpPr>
            <a:spLocks noGrp="1"/>
          </p:cNvSpPr>
          <p:nvPr>
            <p:ph type="body" sz="quarter" idx="15"/>
          </p:nvPr>
        </p:nvSpPr>
        <p:spPr>
          <a:xfrm>
            <a:off x="414000" y="1867989"/>
            <a:ext cx="11404800" cy="2191546"/>
          </a:xfrm>
        </p:spPr>
        <p:txBody>
          <a:bodyPr/>
          <a:lstStyle/>
          <a:p>
            <a:r>
              <a:rPr lang="en-GB" b="1" dirty="0" smtClean="0"/>
              <a:t>Don’t reinvent the wheel</a:t>
            </a:r>
            <a:endParaRPr lang="en-GB" b="1" dirty="0"/>
          </a:p>
          <a:p>
            <a:r>
              <a:rPr lang="en-GB" dirty="0"/>
              <a:t>e.g. front-end developers do not want to have to write the code to create new </a:t>
            </a:r>
            <a:r>
              <a:rPr lang="en-GB" dirty="0" smtClean="0"/>
              <a:t>buttons each </a:t>
            </a:r>
            <a:r>
              <a:rPr lang="en-GB" dirty="0"/>
              <a:t>time they start a new application. </a:t>
            </a:r>
          </a:p>
          <a:p>
            <a:pPr lvl="1"/>
            <a:r>
              <a:rPr lang="en-GB" dirty="0" smtClean="0"/>
              <a:t>Their </a:t>
            </a:r>
            <a:r>
              <a:rPr lang="en-GB" dirty="0"/>
              <a:t>solution is to </a:t>
            </a:r>
            <a:r>
              <a:rPr lang="en-GB" dirty="0" smtClean="0"/>
              <a:t>import, </a:t>
            </a:r>
            <a:r>
              <a:rPr lang="en-GB" dirty="0"/>
              <a:t>as </a:t>
            </a:r>
            <a:r>
              <a:rPr lang="en-GB" dirty="0" smtClean="0"/>
              <a:t>dependencies, </a:t>
            </a:r>
            <a:r>
              <a:rPr lang="en-GB" dirty="0"/>
              <a:t>buttons that have been created elsewhere making use of or modifying them where necessary.</a:t>
            </a:r>
          </a:p>
          <a:p>
            <a:endParaRPr lang="en-GB" dirty="0"/>
          </a:p>
        </p:txBody>
      </p:sp>
      <p:sp>
        <p:nvSpPr>
          <p:cNvPr id="3" name="Title 2">
            <a:extLst>
              <a:ext uri="{FF2B5EF4-FFF2-40B4-BE49-F238E27FC236}">
                <a16:creationId xmlns:a16="http://schemas.microsoft.com/office/drawing/2014/main" id="{B3727657-91C1-4E2B-A453-3CACE8D1CB3F}"/>
              </a:ext>
            </a:extLst>
          </p:cNvPr>
          <p:cNvSpPr>
            <a:spLocks noGrp="1"/>
          </p:cNvSpPr>
          <p:nvPr>
            <p:ph type="title"/>
          </p:nvPr>
        </p:nvSpPr>
        <p:spPr/>
        <p:txBody>
          <a:bodyPr/>
          <a:lstStyle/>
          <a:p>
            <a:r>
              <a:rPr lang="en-GB" dirty="0"/>
              <a:t>Dependencies</a:t>
            </a:r>
          </a:p>
        </p:txBody>
      </p:sp>
      <p:sp>
        <p:nvSpPr>
          <p:cNvPr id="6" name="Text Placeholder 1">
            <a:extLst>
              <a:ext uri="{FF2B5EF4-FFF2-40B4-BE49-F238E27FC236}">
                <a16:creationId xmlns:a16="http://schemas.microsoft.com/office/drawing/2014/main" id="{AC0E0CEF-A6D4-4C7C-A55B-0D28A1C44931}"/>
              </a:ext>
            </a:extLst>
          </p:cNvPr>
          <p:cNvSpPr txBox="1">
            <a:spLocks/>
          </p:cNvSpPr>
          <p:nvPr/>
        </p:nvSpPr>
        <p:spPr>
          <a:xfrm>
            <a:off x="414000" y="4059535"/>
            <a:ext cx="4851943" cy="4223571"/>
          </a:xfrm>
          <a:prstGeom prst="rect">
            <a:avLst/>
          </a:prstGeom>
        </p:spPr>
        <p:txBody>
          <a:bodyPr vert="horz" lIns="91440" tIns="45720" rIns="91440" bIns="45720" rtlCol="0">
            <a:noAutofit/>
          </a:bodyPr>
          <a:lstStyle>
            <a:lvl1pPr marL="185738" marR="0" indent="-185738"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b="0" kern="1200" baseline="0">
                <a:solidFill>
                  <a:schemeClr val="tx1"/>
                </a:solidFill>
                <a:latin typeface="Calibri" panose="020F0502020204030204" pitchFamily="34" charset="0"/>
                <a:ea typeface="+mn-ea"/>
                <a:cs typeface="Calibri" panose="020F0502020204030204" pitchFamily="34" charset="0"/>
              </a:defRPr>
            </a:lvl1pPr>
            <a:lvl2pPr marL="622300" marR="0" indent="-1651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2pPr>
            <a:lvl3pPr marL="1073150" marR="0" indent="-1587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3pPr>
            <a:lvl4pPr marL="1524000" marR="0" indent="-15240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4pPr>
            <a:lvl5pPr marL="1974850" marR="0" indent="-146050" algn="l" defTabSz="914400" rtl="0" eaLnBrk="1" fontAlgn="auto" latinLnBrk="0" hangingPunct="1">
              <a:lnSpc>
                <a:spcPct val="100000"/>
              </a:lnSpc>
              <a:spcBef>
                <a:spcPts val="1000"/>
              </a:spcBef>
              <a:spcAft>
                <a:spcPts val="1000"/>
              </a:spcAft>
              <a:buClr>
                <a:srgbClr val="008FD0"/>
              </a:buClr>
              <a:buSzTx/>
              <a:buFont typeface="Arial" panose="020B0604020202020204" pitchFamily="34" charset="0"/>
              <a:buChar char="›"/>
              <a:tabLst/>
              <a:defRPr sz="1800" kern="1200" baseline="0">
                <a:solidFill>
                  <a:schemeClr val="tx1"/>
                </a:solidFill>
                <a:latin typeface="Calibri" panose="020F0502020204030204" pitchFamily="34" charset="0"/>
                <a:ea typeface="+mn-ea"/>
                <a:cs typeface="Calibri" panose="020F050202020403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The same </a:t>
            </a:r>
            <a:r>
              <a:rPr lang="en-GB" dirty="0" smtClean="0"/>
              <a:t>logic applies to functions </a:t>
            </a:r>
            <a:r>
              <a:rPr lang="en-GB" dirty="0"/>
              <a:t>within an application; If a code solution </a:t>
            </a:r>
            <a:r>
              <a:rPr lang="en-GB" dirty="0" smtClean="0"/>
              <a:t>for </a:t>
            </a:r>
            <a:r>
              <a:rPr lang="en-GB" dirty="0"/>
              <a:t>some functionality exists it is we should import the library as a dependency.</a:t>
            </a:r>
          </a:p>
        </p:txBody>
      </p:sp>
    </p:spTree>
    <p:extLst>
      <p:ext uri="{BB962C8B-B14F-4D97-AF65-F5344CB8AC3E}">
        <p14:creationId xmlns:p14="http://schemas.microsoft.com/office/powerpoint/2010/main" val="27861746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71B18FC-621B-4FFD-9731-6ADBBBF27EA1}"/>
              </a:ext>
            </a:extLst>
          </p:cNvPr>
          <p:cNvSpPr>
            <a:spLocks noGrp="1"/>
          </p:cNvSpPr>
          <p:nvPr>
            <p:ph type="body" sz="quarter" idx="15"/>
          </p:nvPr>
        </p:nvSpPr>
        <p:spPr>
          <a:xfrm>
            <a:off x="414000" y="1867989"/>
            <a:ext cx="11404800" cy="1561012"/>
          </a:xfrm>
        </p:spPr>
        <p:txBody>
          <a:bodyPr/>
          <a:lstStyle/>
          <a:p>
            <a:r>
              <a:rPr lang="en-GB" dirty="0"/>
              <a:t>This is a large part of what frameworks are: collections of dependencies available to </a:t>
            </a:r>
            <a:r>
              <a:rPr lang="en-GB" dirty="0" smtClean="0"/>
              <a:t>us. </a:t>
            </a:r>
          </a:p>
          <a:p>
            <a:endParaRPr lang="en-GB" dirty="0" smtClean="0"/>
          </a:p>
          <a:p>
            <a:r>
              <a:rPr lang="en-GB" dirty="0" smtClean="0"/>
              <a:t>We </a:t>
            </a:r>
            <a:r>
              <a:rPr lang="en-GB" dirty="0"/>
              <a:t>use </a:t>
            </a:r>
            <a:r>
              <a:rPr lang="en-GB" b="1" dirty="0" smtClean="0"/>
              <a:t>Maven</a:t>
            </a:r>
            <a:r>
              <a:rPr lang="en-GB" dirty="0" smtClean="0"/>
              <a:t> </a:t>
            </a:r>
            <a:r>
              <a:rPr lang="en-GB" dirty="0"/>
              <a:t>as a dependency manager allowing us to add dependencies to the </a:t>
            </a:r>
            <a:r>
              <a:rPr lang="en-GB" dirty="0" smtClean="0"/>
              <a:t>pom.XML</a:t>
            </a:r>
          </a:p>
          <a:p>
            <a:endParaRPr lang="en-GB" dirty="0"/>
          </a:p>
          <a:p>
            <a:pPr marL="0" indent="0">
              <a:spcAft>
                <a:spcPts val="0"/>
              </a:spcAft>
              <a:buNone/>
            </a:pPr>
            <a:r>
              <a:rPr lang="en-GB" dirty="0" smtClean="0"/>
              <a:t>Dependency </a:t>
            </a:r>
            <a:r>
              <a:rPr lang="en-GB" dirty="0"/>
              <a:t>management is a difficult task for big projects. Spring Boot resolves this problem by providing a set of dependencies for developers convenience. There are a few we can use like:</a:t>
            </a:r>
          </a:p>
          <a:p>
            <a:pPr marL="457200" indent="-342900">
              <a:spcAft>
                <a:spcPts val="0"/>
              </a:spcAft>
              <a:buSzPts val="1800"/>
            </a:pPr>
            <a:r>
              <a:rPr lang="en-GB" b="1" dirty="0" smtClean="0"/>
              <a:t>spring-boot-starter-web</a:t>
            </a:r>
          </a:p>
          <a:p>
            <a:pPr marL="457200" indent="-342900">
              <a:spcAft>
                <a:spcPts val="0"/>
              </a:spcAft>
              <a:buSzPts val="1800"/>
            </a:pPr>
            <a:r>
              <a:rPr lang="en-GB" b="1" dirty="0" smtClean="0"/>
              <a:t>spring-boot-starter-security</a:t>
            </a:r>
          </a:p>
          <a:p>
            <a:pPr marL="457200" indent="-342900">
              <a:spcAft>
                <a:spcPts val="0"/>
              </a:spcAft>
              <a:buSzPts val="1800"/>
            </a:pPr>
            <a:r>
              <a:rPr lang="en-GB" b="1" dirty="0" smtClean="0"/>
              <a:t>spring-boot-starter-test</a:t>
            </a:r>
            <a:endParaRPr lang="en-GB" b="1" dirty="0"/>
          </a:p>
          <a:p>
            <a:pPr marL="0" indent="0">
              <a:buNone/>
            </a:pPr>
            <a:endParaRPr lang="en-GB" dirty="0"/>
          </a:p>
        </p:txBody>
      </p:sp>
      <p:sp>
        <p:nvSpPr>
          <p:cNvPr id="3" name="Title 2">
            <a:extLst>
              <a:ext uri="{FF2B5EF4-FFF2-40B4-BE49-F238E27FC236}">
                <a16:creationId xmlns:a16="http://schemas.microsoft.com/office/drawing/2014/main" id="{48C724FF-B94A-4E85-BA5F-AA554D61D1A9}"/>
              </a:ext>
            </a:extLst>
          </p:cNvPr>
          <p:cNvSpPr>
            <a:spLocks noGrp="1"/>
          </p:cNvSpPr>
          <p:nvPr>
            <p:ph type="title"/>
          </p:nvPr>
        </p:nvSpPr>
        <p:spPr/>
        <p:txBody>
          <a:bodyPr/>
          <a:lstStyle/>
          <a:p>
            <a:r>
              <a:rPr lang="en-GB" dirty="0"/>
              <a:t>Spring Boot Dependencies</a:t>
            </a:r>
          </a:p>
        </p:txBody>
      </p:sp>
    </p:spTree>
    <p:extLst>
      <p:ext uri="{BB962C8B-B14F-4D97-AF65-F5344CB8AC3E}">
        <p14:creationId xmlns:p14="http://schemas.microsoft.com/office/powerpoint/2010/main" val="828346512"/>
      </p:ext>
    </p:extLst>
  </p:cSld>
  <p:clrMapOvr>
    <a:masterClrMapping/>
  </p:clrMapOvr>
  <p:timing>
    <p:tnLst>
      <p:par>
        <p:cTn id="1" dur="indefinite" restart="never" nodeType="tmRoot"/>
      </p:par>
    </p:tnLst>
  </p:timing>
</p:sld>
</file>

<file path=ppt/theme/theme1.xml><?xml version="1.0" encoding="utf-8"?>
<a:theme xmlns:a="http://schemas.openxmlformats.org/drawingml/2006/main" name="QAC_Powerpoint_Template">
  <a:themeElements>
    <a:clrScheme name="Custom 1">
      <a:dk1>
        <a:srgbClr val="565759"/>
      </a:dk1>
      <a:lt1>
        <a:srgbClr val="FFFFFF"/>
      </a:lt1>
      <a:dk2>
        <a:srgbClr val="0D3D59"/>
      </a:dk2>
      <a:lt2>
        <a:srgbClr val="DADADA"/>
      </a:lt2>
      <a:accent1>
        <a:srgbClr val="0A5188"/>
      </a:accent1>
      <a:accent2>
        <a:srgbClr val="CA1E17"/>
      </a:accent2>
      <a:accent3>
        <a:srgbClr val="18BF2B"/>
      </a:accent3>
      <a:accent4>
        <a:srgbClr val="7713B2"/>
      </a:accent4>
      <a:accent5>
        <a:srgbClr val="008FD0"/>
      </a:accent5>
      <a:accent6>
        <a:srgbClr val="F5871F"/>
      </a:accent6>
      <a:hlink>
        <a:srgbClr val="008FD0"/>
      </a:hlink>
      <a:folHlink>
        <a:srgbClr val="008FD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1600" dirty="0" smtClean="0">
            <a:solidFill>
              <a:schemeClr val="tx1"/>
            </a:solidFill>
            <a:cs typeface="Arial" pitchFamily="34" charset="0"/>
          </a:defRPr>
        </a:defPPr>
      </a:lstStyle>
      <a:style>
        <a:lnRef idx="2">
          <a:schemeClr val="accent1"/>
        </a:lnRef>
        <a:fillRef idx="1">
          <a:schemeClr val="lt1"/>
        </a:fillRef>
        <a:effectRef idx="0">
          <a:schemeClr val="accent1"/>
        </a:effectRef>
        <a:fontRef idx="minor">
          <a:schemeClr val="dk1"/>
        </a:fontRef>
      </a:style>
    </a:spDef>
    <a:lnDef>
      <a:spPr>
        <a:ln w="38100"/>
      </a:spPr>
      <a:bodyPr/>
      <a:lstStyle/>
      <a:style>
        <a:lnRef idx="1">
          <a:schemeClr val="accent1"/>
        </a:lnRef>
        <a:fillRef idx="0">
          <a:schemeClr val="accent1"/>
        </a:fillRef>
        <a:effectRef idx="0">
          <a:schemeClr val="accent1"/>
        </a:effectRef>
        <a:fontRef idx="minor">
          <a:schemeClr val="tx1"/>
        </a:fontRef>
      </a:style>
    </a:lnDef>
    <a:txDef>
      <a:spPr>
        <a:solidFill>
          <a:srgbClr val="B9CDE5"/>
        </a:solidFill>
      </a:spPr>
      <a:bodyPr wrap="square" rtlCol="0">
        <a:spAutoFit/>
      </a:bodyPr>
      <a:lstStyle>
        <a:defPPr>
          <a:defRPr sz="2000" dirty="0" smtClean="0">
            <a:latin typeface="Courier New" pitchFamily="49" charset="0"/>
            <a:cs typeface="Courier New" pitchFamily="49" charset="0"/>
          </a:defRPr>
        </a:defPPr>
      </a:lstStyle>
    </a:txDef>
  </a:objectDefaults>
  <a:extraClrSchemeLst/>
  <a:extLst>
    <a:ext uri="{05A4C25C-085E-4340-85A3-A5531E510DB2}">
      <thm15:themeFamily xmlns:thm15="http://schemas.microsoft.com/office/thememl/2012/main" name="Presentation1" id="{C5C7238E-223C-4228-B6AA-06CFE18DF3F8}" vid="{87935238-5F45-4D71-B7B6-803430E2629B}"/>
    </a:ext>
  </a:extLst>
</a:theme>
</file>

<file path=ppt/theme/theme2.xml><?xml version="1.0" encoding="utf-8"?>
<a:theme xmlns:a="http://schemas.openxmlformats.org/drawingml/2006/main" name="Office Theme">
  <a:themeElements>
    <a:clrScheme name="Custom 1">
      <a:dk1>
        <a:srgbClr val="000000"/>
      </a:dk1>
      <a:lt1>
        <a:srgbClr val="FFFFFF"/>
      </a:lt1>
      <a:dk2>
        <a:srgbClr val="4F81BD"/>
      </a:dk2>
      <a:lt2>
        <a:srgbClr val="AAAAAA"/>
      </a:lt2>
      <a:accent1>
        <a:srgbClr val="B8CCE4"/>
      </a:accent1>
      <a:accent2>
        <a:srgbClr val="E1FFE1"/>
      </a:accent2>
      <a:accent3>
        <a:srgbClr val="FFFFFF"/>
      </a:accent3>
      <a:accent4>
        <a:srgbClr val="0070C0"/>
      </a:accent4>
      <a:accent5>
        <a:srgbClr val="FFFFD9"/>
      </a:accent5>
      <a:accent6>
        <a:srgbClr val="CCE7CC"/>
      </a:accent6>
      <a:hlink>
        <a:srgbClr val="AAAAAA"/>
      </a:hlink>
      <a:folHlink>
        <a:srgbClr val="0000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QAC_NATIONWIDE_261018</Template>
  <TotalTime>5491</TotalTime>
  <Words>2250</Words>
  <Application>Microsoft Office PowerPoint</Application>
  <PresentationFormat>Widescreen</PresentationFormat>
  <Paragraphs>243</Paragraphs>
  <Slides>36</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Segoe UI</vt:lpstr>
      <vt:lpstr>QAC_Powerpoint_Template</vt:lpstr>
      <vt:lpstr>Introduction to Spring Boot</vt:lpstr>
      <vt:lpstr>Presentation Contents</vt:lpstr>
      <vt:lpstr>Course objectives</vt:lpstr>
      <vt:lpstr>What is a Spring Boot?</vt:lpstr>
      <vt:lpstr>Configuration Problem</vt:lpstr>
      <vt:lpstr>Spring Boot Configuration</vt:lpstr>
      <vt:lpstr>Convention over Configuration</vt:lpstr>
      <vt:lpstr>Dependencies</vt:lpstr>
      <vt:lpstr>Spring Boot Dependencies</vt:lpstr>
      <vt:lpstr>Activity: Spring Boot Dependencies</vt:lpstr>
      <vt:lpstr>Spring Boot Embedded Tomcat</vt:lpstr>
      <vt:lpstr>Benefits of an Embedded Server?</vt:lpstr>
      <vt:lpstr>Spring Initializr</vt:lpstr>
      <vt:lpstr>PowerPoint Presentation</vt:lpstr>
      <vt:lpstr>Adding a database</vt:lpstr>
      <vt:lpstr>Annotations</vt:lpstr>
      <vt:lpstr>Exposing the Application</vt:lpstr>
      <vt:lpstr>REST and the HTTP methods</vt:lpstr>
      <vt:lpstr>Controller</vt:lpstr>
      <vt:lpstr>GET request</vt:lpstr>
      <vt:lpstr>DELETE Request</vt:lpstr>
      <vt:lpstr>PUT Request</vt:lpstr>
      <vt:lpstr>JSON and XML REST data formats</vt:lpstr>
      <vt:lpstr>Service Layer</vt:lpstr>
      <vt:lpstr>Business Logic</vt:lpstr>
      <vt:lpstr>Repository Layer</vt:lpstr>
      <vt:lpstr>Implementing a Base Repository Class</vt:lpstr>
      <vt:lpstr>Implemented Methods</vt:lpstr>
      <vt:lpstr>PowerPoint Presentation</vt:lpstr>
      <vt:lpstr>Viewing the database</vt:lpstr>
      <vt:lpstr>Spring Data</vt:lpstr>
      <vt:lpstr>Initialising the Database</vt:lpstr>
      <vt:lpstr>Enterprise Application Structure</vt:lpstr>
      <vt:lpstr>Course Objectives - Summary</vt:lpstr>
      <vt:lpstr>PowerPoint Presentation</vt:lpstr>
      <vt:lpstr>Thank you.</vt:lpstr>
    </vt:vector>
  </TitlesOfParts>
  <Company>QA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Talent for the Digital Age.</dc:title>
  <dc:creator>Rente, Hugo</dc:creator>
  <cp:lastModifiedBy>Admin</cp:lastModifiedBy>
  <cp:revision>232</cp:revision>
  <dcterms:created xsi:type="dcterms:W3CDTF">2018-10-26T11:22:29Z</dcterms:created>
  <dcterms:modified xsi:type="dcterms:W3CDTF">2019-08-05T14:45:24Z</dcterms:modified>
  <cp:category>Chapter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hapter">
    <vt:lpwstr>1</vt:lpwstr>
  </property>
</Properties>
</file>

<file path=docProps/thumbnail.jpeg>
</file>